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17"/>
  </p:notesMasterIdLst>
  <p:handoutMasterIdLst>
    <p:handoutMasterId r:id="rId18"/>
  </p:handoutMasterIdLst>
  <p:sldIdLst>
    <p:sldId id="256" r:id="rId2"/>
    <p:sldId id="259" r:id="rId3"/>
    <p:sldId id="281" r:id="rId4"/>
    <p:sldId id="282" r:id="rId5"/>
    <p:sldId id="284" r:id="rId6"/>
    <p:sldId id="285" r:id="rId7"/>
    <p:sldId id="294" r:id="rId8"/>
    <p:sldId id="286" r:id="rId9"/>
    <p:sldId id="288" r:id="rId10"/>
    <p:sldId id="293" r:id="rId11"/>
    <p:sldId id="287" r:id="rId12"/>
    <p:sldId id="275" r:id="rId13"/>
    <p:sldId id="292" r:id="rId14"/>
    <p:sldId id="283" r:id="rId15"/>
    <p:sldId id="266" r:id="rId16"/>
  </p:sldIdLst>
  <p:sldSz cx="12192000" cy="6858000"/>
  <p:notesSz cx="6858000" cy="9144000"/>
  <p:embeddedFontLst>
    <p:embeddedFont>
      <p:font typeface="Segoe UI" panose="020B0502040204020203"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Segoe UI Light" panose="020B0502040204020203" pitchFamily="34" charset="0"/>
      <p:regular r:id="rId27"/>
      <p: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5pPr>
    <a:lvl6pPr marL="2286000" algn="l" defTabSz="914400" rtl="0" eaLnBrk="1" latinLnBrk="0" hangingPunct="1">
      <a:defRPr kern="1200">
        <a:solidFill>
          <a:schemeClr val="tx1"/>
        </a:solidFill>
        <a:latin typeface="Segoe UI" panose="020B0502040204020203" pitchFamily="34" charset="0"/>
        <a:ea typeface="+mn-ea"/>
        <a:cs typeface="+mn-cs"/>
      </a:defRPr>
    </a:lvl6pPr>
    <a:lvl7pPr marL="2743200" algn="l" defTabSz="914400" rtl="0" eaLnBrk="1" latinLnBrk="0" hangingPunct="1">
      <a:defRPr kern="1200">
        <a:solidFill>
          <a:schemeClr val="tx1"/>
        </a:solidFill>
        <a:latin typeface="Segoe UI" panose="020B0502040204020203" pitchFamily="34" charset="0"/>
        <a:ea typeface="+mn-ea"/>
        <a:cs typeface="+mn-cs"/>
      </a:defRPr>
    </a:lvl7pPr>
    <a:lvl8pPr marL="3200400" algn="l" defTabSz="914400" rtl="0" eaLnBrk="1" latinLnBrk="0" hangingPunct="1">
      <a:defRPr kern="1200">
        <a:solidFill>
          <a:schemeClr val="tx1"/>
        </a:solidFill>
        <a:latin typeface="Segoe UI" panose="020B0502040204020203" pitchFamily="34" charset="0"/>
        <a:ea typeface="+mn-ea"/>
        <a:cs typeface="+mn-cs"/>
      </a:defRPr>
    </a:lvl8pPr>
    <a:lvl9pPr marL="3657600" algn="l" defTabSz="914400" rtl="0" eaLnBrk="1" latinLnBrk="0" hangingPunct="1">
      <a:defRPr kern="1200">
        <a:solidFill>
          <a:schemeClr val="tx1"/>
        </a:solidFill>
        <a:latin typeface="Segoe UI" panose="020B05020402040202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0A1E"/>
    <a:srgbClr val="9E1D61"/>
    <a:srgbClr val="9C2062"/>
    <a:srgbClr val="490F2D"/>
    <a:srgbClr val="3F0D27"/>
    <a:srgbClr val="404040"/>
    <a:srgbClr val="FAAF16"/>
    <a:srgbClr val="775003"/>
    <a:srgbClr val="B37905"/>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87500" autoAdjust="0"/>
  </p:normalViewPr>
  <p:slideViewPr>
    <p:cSldViewPr snapToGrid="0">
      <p:cViewPr varScale="1">
        <p:scale>
          <a:sx n="98" d="100"/>
          <a:sy n="98" d="100"/>
        </p:scale>
        <p:origin x="708" y="84"/>
      </p:cViewPr>
      <p:guideLst>
        <p:guide orient="horz" pos="2160"/>
        <p:guide pos="3840"/>
      </p:guideLst>
    </p:cSldViewPr>
  </p:slideViewPr>
  <p:notesTextViewPr>
    <p:cViewPr>
      <p:scale>
        <a:sx n="3" d="2"/>
        <a:sy n="3" d="2"/>
      </p:scale>
      <p:origin x="0" y="0"/>
    </p:cViewPr>
  </p:notesTextViewPr>
  <p:notesViewPr>
    <p:cSldViewPr snapToGrid="0">
      <p:cViewPr varScale="1">
        <p:scale>
          <a:sx n="91" d="100"/>
          <a:sy n="91" d="100"/>
        </p:scale>
        <p:origin x="367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38D3DFC-C82A-4292-AE62-CCC03454A01C}" type="datetimeFigureOut">
              <a:rPr lang="en-US"/>
              <a:pPr>
                <a:defRPr/>
              </a:pPr>
              <a:t>11/21/2016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67007AF-14E1-4BA8-9274-13773BEC99E1}" type="slidenum">
              <a:rPr lang="en-US"/>
              <a:pPr>
                <a:defRPr/>
              </a:pPr>
              <a:t>‹#›</a:t>
            </a:fld>
            <a:endParaRPr lang="en-US" dirty="0"/>
          </a:p>
        </p:txBody>
      </p:sp>
    </p:spTree>
    <p:extLst>
      <p:ext uri="{BB962C8B-B14F-4D97-AF65-F5344CB8AC3E}">
        <p14:creationId xmlns:p14="http://schemas.microsoft.com/office/powerpoint/2010/main" val="191522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20F52-D803-4DBD-B6D2-40F78ED53A1F}" type="datetimeFigureOut">
              <a:rPr lang="tr-TR" smtClean="0"/>
              <a:t>21.11.2016</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94340-F16E-4FD5-8CE0-87133CF1F278}" type="slidenum">
              <a:rPr lang="tr-TR" smtClean="0"/>
              <a:t>‹#›</a:t>
            </a:fld>
            <a:endParaRPr lang="tr-TR"/>
          </a:p>
        </p:txBody>
      </p:sp>
    </p:spTree>
    <p:extLst>
      <p:ext uri="{BB962C8B-B14F-4D97-AF65-F5344CB8AC3E}">
        <p14:creationId xmlns:p14="http://schemas.microsoft.com/office/powerpoint/2010/main" val="267638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9294340-F16E-4FD5-8CE0-87133CF1F278}" type="slidenum">
              <a:rPr lang="tr-TR" smtClean="0"/>
              <a:t>1</a:t>
            </a:fld>
            <a:endParaRPr lang="tr-TR"/>
          </a:p>
        </p:txBody>
      </p:sp>
    </p:spTree>
    <p:extLst>
      <p:ext uri="{BB962C8B-B14F-4D97-AF65-F5344CB8AC3E}">
        <p14:creationId xmlns:p14="http://schemas.microsoft.com/office/powerpoint/2010/main" val="2938558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9294340-F16E-4FD5-8CE0-87133CF1F278}" type="slidenum">
              <a:rPr lang="tr-TR" smtClean="0"/>
              <a:t>10</a:t>
            </a:fld>
            <a:endParaRPr lang="tr-TR"/>
          </a:p>
        </p:txBody>
      </p:sp>
    </p:spTree>
    <p:extLst>
      <p:ext uri="{BB962C8B-B14F-4D97-AF65-F5344CB8AC3E}">
        <p14:creationId xmlns:p14="http://schemas.microsoft.com/office/powerpoint/2010/main" val="2063462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294340-F16E-4FD5-8CE0-87133CF1F278}" type="slidenum">
              <a:rPr lang="tr-TR" smtClean="0"/>
              <a:t>11</a:t>
            </a:fld>
            <a:endParaRPr lang="tr-TR"/>
          </a:p>
        </p:txBody>
      </p:sp>
    </p:spTree>
    <p:extLst>
      <p:ext uri="{BB962C8B-B14F-4D97-AF65-F5344CB8AC3E}">
        <p14:creationId xmlns:p14="http://schemas.microsoft.com/office/powerpoint/2010/main" val="1138758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9294340-F16E-4FD5-8CE0-87133CF1F278}" type="slidenum">
              <a:rPr lang="tr-TR" smtClean="0"/>
              <a:t>12</a:t>
            </a:fld>
            <a:endParaRPr lang="tr-TR"/>
          </a:p>
        </p:txBody>
      </p:sp>
    </p:spTree>
    <p:extLst>
      <p:ext uri="{BB962C8B-B14F-4D97-AF65-F5344CB8AC3E}">
        <p14:creationId xmlns:p14="http://schemas.microsoft.com/office/powerpoint/2010/main" val="416499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9294340-F16E-4FD5-8CE0-87133CF1F278}" type="slidenum">
              <a:rPr lang="tr-TR" smtClean="0"/>
              <a:t>13</a:t>
            </a:fld>
            <a:endParaRPr lang="tr-TR"/>
          </a:p>
        </p:txBody>
      </p:sp>
    </p:spTree>
    <p:extLst>
      <p:ext uri="{BB962C8B-B14F-4D97-AF65-F5344CB8AC3E}">
        <p14:creationId xmlns:p14="http://schemas.microsoft.com/office/powerpoint/2010/main" val="3469241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294340-F16E-4FD5-8CE0-87133CF1F278}" type="slidenum">
              <a:rPr lang="tr-TR" smtClean="0"/>
              <a:t>14</a:t>
            </a:fld>
            <a:endParaRPr lang="tr-TR"/>
          </a:p>
        </p:txBody>
      </p:sp>
    </p:spTree>
    <p:extLst>
      <p:ext uri="{BB962C8B-B14F-4D97-AF65-F5344CB8AC3E}">
        <p14:creationId xmlns:p14="http://schemas.microsoft.com/office/powerpoint/2010/main" val="2404861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9294340-F16E-4FD5-8CE0-87133CF1F278}" type="slidenum">
              <a:rPr lang="tr-TR" smtClean="0"/>
              <a:t>15</a:t>
            </a:fld>
            <a:endParaRPr lang="tr-TR"/>
          </a:p>
        </p:txBody>
      </p:sp>
    </p:spTree>
    <p:extLst>
      <p:ext uri="{BB962C8B-B14F-4D97-AF65-F5344CB8AC3E}">
        <p14:creationId xmlns:p14="http://schemas.microsoft.com/office/powerpoint/2010/main" val="163302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9294340-F16E-4FD5-8CE0-87133CF1F278}" type="slidenum">
              <a:rPr lang="tr-TR" smtClean="0"/>
              <a:t>2</a:t>
            </a:fld>
            <a:endParaRPr lang="tr-TR"/>
          </a:p>
        </p:txBody>
      </p:sp>
    </p:spTree>
    <p:extLst>
      <p:ext uri="{BB962C8B-B14F-4D97-AF65-F5344CB8AC3E}">
        <p14:creationId xmlns:p14="http://schemas.microsoft.com/office/powerpoint/2010/main" val="404223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Yeni görsel</a:t>
            </a:r>
            <a:endParaRPr lang="tr-TR" dirty="0"/>
          </a:p>
        </p:txBody>
      </p:sp>
      <p:sp>
        <p:nvSpPr>
          <p:cNvPr id="4" name="Slide Number Placeholder 3"/>
          <p:cNvSpPr>
            <a:spLocks noGrp="1"/>
          </p:cNvSpPr>
          <p:nvPr>
            <p:ph type="sldNum" sz="quarter" idx="10"/>
          </p:nvPr>
        </p:nvSpPr>
        <p:spPr/>
        <p:txBody>
          <a:bodyPr/>
          <a:lstStyle/>
          <a:p>
            <a:fld id="{79294340-F16E-4FD5-8CE0-87133CF1F278}" type="slidenum">
              <a:rPr lang="tr-TR" smtClean="0"/>
              <a:t>3</a:t>
            </a:fld>
            <a:endParaRPr lang="tr-TR"/>
          </a:p>
        </p:txBody>
      </p:sp>
    </p:spTree>
    <p:extLst>
      <p:ext uri="{BB962C8B-B14F-4D97-AF65-F5344CB8AC3E}">
        <p14:creationId xmlns:p14="http://schemas.microsoft.com/office/powerpoint/2010/main" val="59077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dirty="0" smtClean="0"/>
              <a:t>QDMS - Entegre Yönetim Sistemi; kuruluşların sahip olduğu yönetim sistemi standartlarının gerektirdiği faaliyetlerin otomasyonu amacıyla geliştirilmiştir. Her türlü yönetim sistemi standardının öngördüğü dokümantasyon altyapısını oluşturarak  ilişkili tüm faaliyetlerin yürütülmesine ve takibine olanak sağlayan modüler bir uygulamadır.</a:t>
            </a:r>
          </a:p>
          <a:p>
            <a:endParaRPr lang="tr-TR" dirty="0"/>
          </a:p>
        </p:txBody>
      </p:sp>
      <p:sp>
        <p:nvSpPr>
          <p:cNvPr id="4" name="Slide Number Placeholder 3"/>
          <p:cNvSpPr>
            <a:spLocks noGrp="1"/>
          </p:cNvSpPr>
          <p:nvPr>
            <p:ph type="sldNum" sz="quarter" idx="10"/>
          </p:nvPr>
        </p:nvSpPr>
        <p:spPr/>
        <p:txBody>
          <a:bodyPr/>
          <a:lstStyle/>
          <a:p>
            <a:fld id="{79294340-F16E-4FD5-8CE0-87133CF1F278}" type="slidenum">
              <a:rPr lang="tr-TR" smtClean="0"/>
              <a:t>4</a:t>
            </a:fld>
            <a:endParaRPr lang="tr-TR"/>
          </a:p>
        </p:txBody>
      </p:sp>
    </p:spTree>
    <p:extLst>
      <p:ext uri="{BB962C8B-B14F-4D97-AF65-F5344CB8AC3E}">
        <p14:creationId xmlns:p14="http://schemas.microsoft.com/office/powerpoint/2010/main" val="60962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tr-TR" baseline="0" dirty="0" smtClean="0"/>
              <a:t>Farkındalık Yaratın</a:t>
            </a:r>
          </a:p>
        </p:txBody>
      </p:sp>
      <p:sp>
        <p:nvSpPr>
          <p:cNvPr id="4" name="Slide Number Placeholder 3"/>
          <p:cNvSpPr>
            <a:spLocks noGrp="1"/>
          </p:cNvSpPr>
          <p:nvPr>
            <p:ph type="sldNum" sz="quarter" idx="10"/>
          </p:nvPr>
        </p:nvSpPr>
        <p:spPr/>
        <p:txBody>
          <a:bodyPr/>
          <a:lstStyle/>
          <a:p>
            <a:fld id="{79294340-F16E-4FD5-8CE0-87133CF1F278}" type="slidenum">
              <a:rPr lang="tr-TR" smtClean="0"/>
              <a:t>5</a:t>
            </a:fld>
            <a:endParaRPr lang="tr-TR"/>
          </a:p>
        </p:txBody>
      </p:sp>
    </p:spTree>
    <p:extLst>
      <p:ext uri="{BB962C8B-B14F-4D97-AF65-F5344CB8AC3E}">
        <p14:creationId xmlns:p14="http://schemas.microsoft.com/office/powerpoint/2010/main" val="48687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9294340-F16E-4FD5-8CE0-87133CF1F278}" type="slidenum">
              <a:rPr lang="tr-TR" smtClean="0"/>
              <a:t>6</a:t>
            </a:fld>
            <a:endParaRPr lang="tr-TR"/>
          </a:p>
        </p:txBody>
      </p:sp>
    </p:spTree>
    <p:extLst>
      <p:ext uri="{BB962C8B-B14F-4D97-AF65-F5344CB8AC3E}">
        <p14:creationId xmlns:p14="http://schemas.microsoft.com/office/powerpoint/2010/main" val="403384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9294340-F16E-4FD5-8CE0-87133CF1F278}" type="slidenum">
              <a:rPr lang="tr-TR" smtClean="0"/>
              <a:t>7</a:t>
            </a:fld>
            <a:endParaRPr lang="tr-TR"/>
          </a:p>
        </p:txBody>
      </p:sp>
    </p:spTree>
    <p:extLst>
      <p:ext uri="{BB962C8B-B14F-4D97-AF65-F5344CB8AC3E}">
        <p14:creationId xmlns:p14="http://schemas.microsoft.com/office/powerpoint/2010/main" val="348451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9294340-F16E-4FD5-8CE0-87133CF1F278}" type="slidenum">
              <a:rPr lang="tr-TR" smtClean="0"/>
              <a:t>8</a:t>
            </a:fld>
            <a:endParaRPr lang="tr-TR"/>
          </a:p>
        </p:txBody>
      </p:sp>
    </p:spTree>
    <p:extLst>
      <p:ext uri="{BB962C8B-B14F-4D97-AF65-F5344CB8AC3E}">
        <p14:creationId xmlns:p14="http://schemas.microsoft.com/office/powerpoint/2010/main" val="3906917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9294340-F16E-4FD5-8CE0-87133CF1F278}" type="slidenum">
              <a:rPr lang="tr-TR" smtClean="0"/>
              <a:t>9</a:t>
            </a:fld>
            <a:endParaRPr lang="tr-TR"/>
          </a:p>
        </p:txBody>
      </p:sp>
    </p:spTree>
    <p:extLst>
      <p:ext uri="{BB962C8B-B14F-4D97-AF65-F5344CB8AC3E}">
        <p14:creationId xmlns:p14="http://schemas.microsoft.com/office/powerpoint/2010/main" val="1310016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490F2D"/>
            </a:gs>
            <a:gs pos="100000">
              <a:srgbClr val="9C2062"/>
            </a:gs>
          </a:gsLst>
          <a:lin ang="1440000"/>
        </a:gradFill>
        <a:effectLst/>
      </p:bgPr>
    </p:bg>
    <p:spTree>
      <p:nvGrpSpPr>
        <p:cNvPr id="1" name=""/>
        <p:cNvGrpSpPr/>
        <p:nvPr/>
      </p:nvGrpSpPr>
      <p:grpSpPr>
        <a:xfrm>
          <a:off x="0" y="0"/>
          <a:ext cx="0" cy="0"/>
          <a:chOff x="0" y="0"/>
          <a:chExt cx="0" cy="0"/>
        </a:xfrm>
      </p:grpSpPr>
      <p:grpSp>
        <p:nvGrpSpPr>
          <p:cNvPr id="4" name="Group 15"/>
          <p:cNvGrpSpPr>
            <a:grpSpLocks/>
          </p:cNvGrpSpPr>
          <p:nvPr userDrawn="1"/>
        </p:nvGrpSpPr>
        <p:grpSpPr bwMode="auto">
          <a:xfrm>
            <a:off x="0" y="0"/>
            <a:ext cx="12192000" cy="6858000"/>
            <a:chOff x="-1" y="-1"/>
            <a:chExt cx="12192001" cy="6858639"/>
          </a:xfrm>
        </p:grpSpPr>
        <p:sp>
          <p:nvSpPr>
            <p:cNvPr id="5"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a:lstStyle/>
            <a:p>
              <a:pPr eaLnBrk="1" fontAlgn="auto" hangingPunct="1">
                <a:spcBef>
                  <a:spcPts val="0"/>
                </a:spcBef>
                <a:spcAft>
                  <a:spcPts val="0"/>
                </a:spcAft>
                <a:defRPr/>
              </a:pPr>
              <a:endParaRPr lang="en-US" dirty="0">
                <a:latin typeface="+mn-lt"/>
              </a:endParaRPr>
            </a:p>
          </p:txBody>
        </p:sp>
        <p:sp>
          <p:nvSpPr>
            <p:cNvPr id="6"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rgbClr val="9C2062">
                    <a:alpha val="30000"/>
                    <a:lumMod val="75000"/>
                    <a:lumOff val="25000"/>
                  </a:srgbClr>
                </a:gs>
                <a:gs pos="0">
                  <a:schemeClr val="accent2">
                    <a:alpha val="20000"/>
                  </a:schemeClr>
                </a:gs>
              </a:gsLst>
              <a:lin ang="198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7"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8" name="Freeform 5"/>
            <p:cNvSpPr>
              <a:spLocks/>
            </p:cNvSpPr>
            <p:nvPr userDrawn="1"/>
          </p:nvSpPr>
          <p:spPr bwMode="auto">
            <a:xfrm>
              <a:off x="1447799" y="476293"/>
              <a:ext cx="10744201" cy="6382345"/>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a:lstStyle/>
            <a:p>
              <a:pPr eaLnBrk="1" fontAlgn="auto" hangingPunct="1">
                <a:spcBef>
                  <a:spcPts val="0"/>
                </a:spcBef>
                <a:spcAft>
                  <a:spcPts val="0"/>
                </a:spcAft>
                <a:defRPr/>
              </a:pPr>
              <a:endParaRPr lang="en-US" dirty="0">
                <a:latin typeface="+mn-lt"/>
              </a:endParaRPr>
            </a:p>
          </p:txBody>
        </p:sp>
      </p:grpSp>
      <p:grpSp>
        <p:nvGrpSpPr>
          <p:cNvPr id="9" name="Group 21" descr="abstract background design" hidden="1"/>
          <p:cNvGrpSpPr>
            <a:grpSpLocks/>
          </p:cNvGrpSpPr>
          <p:nvPr userDrawn="1"/>
        </p:nvGrpSpPr>
        <p:grpSpPr bwMode="auto">
          <a:xfrm>
            <a:off x="0" y="-2955"/>
            <a:ext cx="12201525" cy="6858000"/>
            <a:chOff x="0" y="618575"/>
            <a:chExt cx="12201526" cy="6858638"/>
          </a:xfrm>
        </p:grpSpPr>
        <p:sp>
          <p:nvSpPr>
            <p:cNvPr id="10" name="Rectangle 9"/>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2" name="Freeform 10"/>
          <p:cNvSpPr>
            <a:spLocks/>
          </p:cNvSpPr>
          <p:nvPr userDrawn="1"/>
        </p:nvSpPr>
        <p:spPr bwMode="auto">
          <a:xfrm>
            <a:off x="-1109663" y="28575"/>
            <a:ext cx="14411326" cy="6800850"/>
          </a:xfrm>
          <a:custGeom>
            <a:avLst/>
            <a:gdLst>
              <a:gd name="T0" fmla="*/ 0 w 9078"/>
              <a:gd name="T1" fmla="*/ 0 h 4284"/>
              <a:gd name="T2" fmla="*/ 0 w 9078"/>
              <a:gd name="T3" fmla="*/ 5726113 h 4284"/>
              <a:gd name="T4" fmla="*/ 14411326 w 9078"/>
              <a:gd name="T5" fmla="*/ 6800850 h 4284"/>
              <a:gd name="T6" fmla="*/ 14411326 w 9078"/>
              <a:gd name="T7" fmla="*/ 4291013 h 4284"/>
              <a:gd name="T8" fmla="*/ 0 w 9078"/>
              <a:gd name="T9" fmla="*/ 0 h 4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5"/>
          <p:cNvSpPr>
            <a:spLocks/>
          </p:cNvSpPr>
          <p:nvPr userDrawn="1"/>
        </p:nvSpPr>
        <p:spPr bwMode="auto">
          <a:xfrm>
            <a:off x="-3175" y="-627063"/>
            <a:ext cx="12204700" cy="8112126"/>
          </a:xfrm>
          <a:custGeom>
            <a:avLst/>
            <a:gdLst>
              <a:gd name="T0" fmla="*/ 12204700 w 7688"/>
              <a:gd name="T1" fmla="*/ 0 h 5110"/>
              <a:gd name="T2" fmla="*/ 8723313 w 7688"/>
              <a:gd name="T3" fmla="*/ 0 h 5110"/>
              <a:gd name="T4" fmla="*/ 0 w 7688"/>
              <a:gd name="T5" fmla="*/ 8112126 h 5110"/>
              <a:gd name="T6" fmla="*/ 8016875 w 7688"/>
              <a:gd name="T7" fmla="*/ 8112126 h 5110"/>
              <a:gd name="T8" fmla="*/ 11898313 w 7688"/>
              <a:gd name="T9" fmla="*/ 596900 h 5110"/>
              <a:gd name="T10" fmla="*/ 12204700 w 7688"/>
              <a:gd name="T11" fmla="*/ 0 h 51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29153" y="5576838"/>
            <a:ext cx="1379646" cy="716542"/>
          </a:xfrm>
          <a:prstGeom prst="rect">
            <a:avLst/>
          </a:prstGeom>
          <a:noFill/>
          <a:ln>
            <a:noFill/>
          </a:ln>
          <a:effectLst>
            <a:softEdge rad="0"/>
          </a:effectLst>
        </p:spPr>
      </p:pic>
      <p:sp>
        <p:nvSpPr>
          <p:cNvPr id="2" name="Title 1"/>
          <p:cNvSpPr>
            <a:spLocks noGrp="1"/>
          </p:cNvSpPr>
          <p:nvPr>
            <p:ph type="ctrTitle"/>
          </p:nvPr>
        </p:nvSpPr>
        <p:spPr>
          <a:xfrm>
            <a:off x="2112487" y="852794"/>
            <a:ext cx="9175668" cy="2852928"/>
          </a:xfrm>
        </p:spPr>
        <p:txBody>
          <a:bodyPr anchor="b"/>
          <a:lstStyle>
            <a:lvl1pPr algn="l">
              <a:defRPr sz="60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12487" y="3793595"/>
            <a:ext cx="9175668" cy="1561622"/>
          </a:xfrm>
        </p:spPr>
        <p:txBody>
          <a:bodyPr/>
          <a:lstStyle>
            <a:lvl1pPr marL="0" indent="0" algn="l">
              <a:buNone/>
              <a:defRPr sz="2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6" name="Date Placeholder 3"/>
          <p:cNvSpPr>
            <a:spLocks noGrp="1"/>
          </p:cNvSpPr>
          <p:nvPr>
            <p:ph type="dt" sz="half" idx="10"/>
          </p:nvPr>
        </p:nvSpPr>
        <p:spPr/>
        <p:txBody>
          <a:bodyPr/>
          <a:lstStyle>
            <a:lvl1pPr>
              <a:defRPr/>
            </a:lvl1pPr>
          </a:lstStyle>
          <a:p>
            <a:pPr>
              <a:defRPr/>
            </a:pPr>
            <a:fld id="{60BDF65C-F270-42BF-9546-94B41422B9AE}" type="datetime1">
              <a:rPr lang="en-US" smtClean="0"/>
              <a:t>11/21/2016</a:t>
            </a:fld>
            <a:endParaRPr lang="en-US" dirty="0"/>
          </a:p>
        </p:txBody>
      </p:sp>
      <p:sp>
        <p:nvSpPr>
          <p:cNvPr id="17" name="Footer Placeholder 4"/>
          <p:cNvSpPr>
            <a:spLocks noGrp="1"/>
          </p:cNvSpPr>
          <p:nvPr>
            <p:ph type="ftr" sz="quarter" idx="11"/>
          </p:nvPr>
        </p:nvSpPr>
        <p:spPr/>
        <p:txBody>
          <a:bodyPr/>
          <a:lstStyle>
            <a:lvl1pPr>
              <a:defRPr dirty="0">
                <a:solidFill>
                  <a:schemeClr val="tx2"/>
                </a:solidFill>
              </a:defRPr>
            </a:lvl1pPr>
          </a:lstStyle>
          <a:p>
            <a:pPr>
              <a:defRPr/>
            </a:pPr>
            <a:endParaRPr lang="en-US"/>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2487" y="2652782"/>
            <a:ext cx="1063125" cy="1069200"/>
          </a:xfrm>
          <a:prstGeom prst="rect">
            <a:avLst/>
          </a:prstGeom>
        </p:spPr>
      </p:pic>
    </p:spTree>
    <p:extLst>
      <p:ext uri="{BB962C8B-B14F-4D97-AF65-F5344CB8AC3E}">
        <p14:creationId xmlns:p14="http://schemas.microsoft.com/office/powerpoint/2010/main" val="17029721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0" y="-3175"/>
            <a:ext cx="12192000" cy="6865938"/>
            <a:chOff x="-1" y="-2971"/>
            <a:chExt cx="12192001" cy="6866062"/>
          </a:xfrm>
        </p:grpSpPr>
        <p:sp>
          <p:nvSpPr>
            <p:cNvPr id="6"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7"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8"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9"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10" name="Freeform 9"/>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11"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grpSp>
      <p:sp>
        <p:nvSpPr>
          <p:cNvPr id="12" name="Rectangle 11"/>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3" name="Group 25" descr="abstract background design"/>
          <p:cNvGrpSpPr>
            <a:grpSpLocks/>
          </p:cNvGrpSpPr>
          <p:nvPr userDrawn="1"/>
        </p:nvGrpSpPr>
        <p:grpSpPr bwMode="auto">
          <a:xfrm>
            <a:off x="-1588" y="-4763"/>
            <a:ext cx="5035551" cy="6865938"/>
            <a:chOff x="-1366" y="-4114"/>
            <a:chExt cx="5035003" cy="6865834"/>
          </a:xfrm>
        </p:grpSpPr>
        <p:sp>
          <p:nvSpPr>
            <p:cNvPr id="14"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rgbClr val="9C2062"/>
                </a:gs>
                <a:gs pos="0">
                  <a:srgbClr val="3F0D27"/>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p>
          </p:txBody>
        </p:sp>
        <p:sp>
          <p:nvSpPr>
            <p:cNvPr id="15"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16"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a:lstStyle/>
            <a:p>
              <a:pPr eaLnBrk="1" fontAlgn="auto" hangingPunct="1">
                <a:spcBef>
                  <a:spcPts val="0"/>
                </a:spcBef>
                <a:spcAft>
                  <a:spcPts val="0"/>
                </a:spcAft>
                <a:defRPr/>
              </a:pPr>
              <a:endParaRPr lang="en-US" dirty="0">
                <a:latin typeface="+mn-lt"/>
              </a:endParaRPr>
            </a:p>
          </p:txBody>
        </p:sp>
      </p:grpSp>
      <p:sp>
        <p:nvSpPr>
          <p:cNvPr id="2" name="Title 1"/>
          <p:cNvSpPr>
            <a:spLocks noGrp="1"/>
          </p:cNvSpPr>
          <p:nvPr>
            <p:ph type="title"/>
          </p:nvPr>
        </p:nvSpPr>
        <p:spPr>
          <a:xfrm>
            <a:off x="411480" y="457200"/>
            <a:ext cx="3483864" cy="1600200"/>
          </a:xfrm>
        </p:spPr>
        <p:txBody>
          <a:bodyPr anchor="b">
            <a:noAutofit/>
          </a:bodyPr>
          <a:lstStyle>
            <a:lvl1pPr>
              <a:defRPr sz="4400">
                <a:solidFill>
                  <a:schemeClr val="bg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457200"/>
            <a:ext cx="6172200" cy="571335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11480" y="2514184"/>
            <a:ext cx="3703320" cy="3658016"/>
          </a:xfrm>
        </p:spPr>
        <p:txBody>
          <a:bodyPr>
            <a:normAutofit/>
          </a:bodyPr>
          <a:lstStyle>
            <a:lvl1pPr marL="0" indent="0">
              <a:buNone/>
              <a:defRPr sz="1400" b="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fld id="{BF83A26D-7AAF-497E-8D0C-311257D81E18}" type="datetime1">
              <a:rPr lang="en-US" smtClean="0"/>
              <a:t>11/21/2016</a:t>
            </a:fld>
            <a:endParaRPr lang="en-US" dirty="0"/>
          </a:p>
        </p:txBody>
      </p:sp>
      <p:sp>
        <p:nvSpPr>
          <p:cNvPr id="1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66665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0">
          <a:gsLst>
            <a:gs pos="0">
              <a:srgbClr val="3F0D27"/>
            </a:gs>
            <a:gs pos="100000">
              <a:srgbClr val="9C2062"/>
            </a:gs>
          </a:gsLst>
          <a:lin ang="1440000"/>
        </a:gradFill>
        <a:effectLst/>
      </p:bgPr>
    </p:bg>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0" y="0"/>
            <a:ext cx="12192000" cy="6858000"/>
            <a:chOff x="-1" y="-1"/>
            <a:chExt cx="12192001" cy="6858639"/>
          </a:xfrm>
        </p:grpSpPr>
        <p:sp>
          <p:nvSpPr>
            <p:cNvPr id="6"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a:lstStyle/>
            <a:p>
              <a:pPr eaLnBrk="1" fontAlgn="auto" hangingPunct="1">
                <a:spcBef>
                  <a:spcPts val="0"/>
                </a:spcBef>
                <a:spcAft>
                  <a:spcPts val="0"/>
                </a:spcAft>
                <a:defRPr/>
              </a:pPr>
              <a:endParaRPr lang="en-US" dirty="0">
                <a:latin typeface="+mn-lt"/>
              </a:endParaRPr>
            </a:p>
          </p:txBody>
        </p:sp>
        <p:sp>
          <p:nvSpPr>
            <p:cNvPr id="7"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8"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9" name="Freeform 5"/>
            <p:cNvSpPr>
              <a:spLocks/>
            </p:cNvSpPr>
            <p:nvPr userDrawn="1"/>
          </p:nvSpPr>
          <p:spPr bwMode="auto">
            <a:xfrm>
              <a:off x="1447799" y="476293"/>
              <a:ext cx="10744201" cy="6382345"/>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a:lstStyle/>
            <a:p>
              <a:pPr eaLnBrk="1" fontAlgn="auto" hangingPunct="1">
                <a:spcBef>
                  <a:spcPts val="0"/>
                </a:spcBef>
                <a:spcAft>
                  <a:spcPts val="0"/>
                </a:spcAft>
                <a:defRPr/>
              </a:pPr>
              <a:endParaRPr lang="en-US" dirty="0">
                <a:latin typeface="+mn-lt"/>
              </a:endParaRPr>
            </a:p>
          </p:txBody>
        </p:sp>
      </p:grpSp>
      <p:grpSp>
        <p:nvGrpSpPr>
          <p:cNvPr id="10" name="Group 21" descr="abstract background design" hidden="1"/>
          <p:cNvGrpSpPr>
            <a:grpSpLocks/>
          </p:cNvGrpSpPr>
          <p:nvPr userDrawn="1"/>
        </p:nvGrpSpPr>
        <p:grpSpPr bwMode="auto">
          <a:xfrm>
            <a:off x="4763" y="0"/>
            <a:ext cx="12201525" cy="6858000"/>
            <a:chOff x="0" y="618575"/>
            <a:chExt cx="12201526" cy="6858638"/>
          </a:xfrm>
        </p:grpSpPr>
        <p:sp>
          <p:nvSpPr>
            <p:cNvPr id="11" name="Rectangle 10"/>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3" name="Freeform 10"/>
          <p:cNvSpPr>
            <a:spLocks/>
          </p:cNvSpPr>
          <p:nvPr userDrawn="1"/>
        </p:nvSpPr>
        <p:spPr bwMode="auto">
          <a:xfrm>
            <a:off x="-1109663" y="28575"/>
            <a:ext cx="14411326" cy="6800850"/>
          </a:xfrm>
          <a:custGeom>
            <a:avLst/>
            <a:gdLst>
              <a:gd name="T0" fmla="*/ 0 w 9078"/>
              <a:gd name="T1" fmla="*/ 0 h 4284"/>
              <a:gd name="T2" fmla="*/ 0 w 9078"/>
              <a:gd name="T3" fmla="*/ 5726113 h 4284"/>
              <a:gd name="T4" fmla="*/ 14411326 w 9078"/>
              <a:gd name="T5" fmla="*/ 6800850 h 4284"/>
              <a:gd name="T6" fmla="*/ 14411326 w 9078"/>
              <a:gd name="T7" fmla="*/ 4291013 h 4284"/>
              <a:gd name="T8" fmla="*/ 0 w 9078"/>
              <a:gd name="T9" fmla="*/ 0 h 4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5"/>
          <p:cNvSpPr>
            <a:spLocks/>
          </p:cNvSpPr>
          <p:nvPr userDrawn="1"/>
        </p:nvSpPr>
        <p:spPr bwMode="auto">
          <a:xfrm>
            <a:off x="-3175" y="-627063"/>
            <a:ext cx="12204700" cy="8112126"/>
          </a:xfrm>
          <a:custGeom>
            <a:avLst/>
            <a:gdLst>
              <a:gd name="T0" fmla="*/ 12204700 w 7688"/>
              <a:gd name="T1" fmla="*/ 0 h 5110"/>
              <a:gd name="T2" fmla="*/ 8723313 w 7688"/>
              <a:gd name="T3" fmla="*/ 0 h 5110"/>
              <a:gd name="T4" fmla="*/ 0 w 7688"/>
              <a:gd name="T5" fmla="*/ 8112126 h 5110"/>
              <a:gd name="T6" fmla="*/ 8016875 w 7688"/>
              <a:gd name="T7" fmla="*/ 8112126 h 5110"/>
              <a:gd name="T8" fmla="*/ 11898313 w 7688"/>
              <a:gd name="T9" fmla="*/ 596900 h 5110"/>
              <a:gd name="T10" fmla="*/ 12204700 w 7688"/>
              <a:gd name="T11" fmla="*/ 0 h 51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5" descr="Callout shape"/>
          <p:cNvSpPr>
            <a:spLocks/>
          </p:cNvSpPr>
          <p:nvPr userDrawn="1"/>
        </p:nvSpPr>
        <p:spPr bwMode="auto">
          <a:xfrm>
            <a:off x="6778625" y="357188"/>
            <a:ext cx="4956175" cy="3008312"/>
          </a:xfrm>
          <a:custGeom>
            <a:avLst/>
            <a:gdLst>
              <a:gd name="T0" fmla="*/ 0 w 4338"/>
              <a:gd name="T1" fmla="*/ 0 h 2582"/>
              <a:gd name="T2" fmla="*/ 0 w 4338"/>
              <a:gd name="T3" fmla="*/ 2741560 h 2582"/>
              <a:gd name="T4" fmla="*/ 1052218 w 4338"/>
              <a:gd name="T5" fmla="*/ 2741560 h 2582"/>
              <a:gd name="T6" fmla="*/ 1257863 w 4338"/>
              <a:gd name="T7" fmla="*/ 3008376 h 2582"/>
              <a:gd name="T8" fmla="*/ 1460081 w 4338"/>
              <a:gd name="T9" fmla="*/ 2741560 h 2582"/>
              <a:gd name="T10" fmla="*/ 4956048 w 4338"/>
              <a:gd name="T11" fmla="*/ 2741560 h 2582"/>
              <a:gd name="T12" fmla="*/ 4956048 w 4338"/>
              <a:gd name="T13" fmla="*/ 0 h 2582"/>
              <a:gd name="T14" fmla="*/ 0 w 4338"/>
              <a:gd name="T15" fmla="*/ 0 h 25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8" h="2582">
                <a:moveTo>
                  <a:pt x="0" y="0"/>
                </a:moveTo>
                <a:lnTo>
                  <a:pt x="0" y="2353"/>
                </a:lnTo>
                <a:lnTo>
                  <a:pt x="921" y="2353"/>
                </a:lnTo>
                <a:lnTo>
                  <a:pt x="1101" y="2582"/>
                </a:lnTo>
                <a:lnTo>
                  <a:pt x="1278" y="2353"/>
                </a:lnTo>
                <a:lnTo>
                  <a:pt x="4338" y="2353"/>
                </a:lnTo>
                <a:lnTo>
                  <a:pt x="4338" y="0"/>
                </a:lnTo>
                <a:lnTo>
                  <a:pt x="0" y="0"/>
                </a:lnTo>
                <a:close/>
              </a:path>
            </a:pathLst>
          </a:custGeom>
          <a:solidFill>
            <a:srgbClr val="FDF6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 name="Title 1"/>
          <p:cNvSpPr>
            <a:spLocks noGrp="1"/>
          </p:cNvSpPr>
          <p:nvPr>
            <p:ph type="ctrTitle"/>
          </p:nvPr>
        </p:nvSpPr>
        <p:spPr>
          <a:xfrm>
            <a:off x="6945060" y="1382350"/>
            <a:ext cx="4279434" cy="683787"/>
          </a:xfrm>
        </p:spPr>
        <p:txBody>
          <a:bodyPr anchor="b">
            <a:normAutofit/>
          </a:bodyPr>
          <a:lstStyle>
            <a:lvl1pPr algn="l">
              <a:defRPr sz="2000">
                <a:solidFill>
                  <a:schemeClr val="accent1"/>
                </a:solidFill>
                <a:latin typeface="+mj-lt"/>
              </a:defRPr>
            </a:lvl1pPr>
          </a:lstStyle>
          <a:p>
            <a:r>
              <a:rPr lang="en-US" smtClean="0"/>
              <a:t>Click to edit Master title style</a:t>
            </a:r>
            <a:endParaRPr lang="en-US" dirty="0"/>
          </a:p>
        </p:txBody>
      </p:sp>
      <p:sp>
        <p:nvSpPr>
          <p:cNvPr id="34" name="Text Placeholder 33"/>
          <p:cNvSpPr>
            <a:spLocks noGrp="1"/>
          </p:cNvSpPr>
          <p:nvPr>
            <p:ph type="body" sz="quarter" idx="13"/>
          </p:nvPr>
        </p:nvSpPr>
        <p:spPr>
          <a:xfrm>
            <a:off x="7781982" y="2067295"/>
            <a:ext cx="3549389" cy="955667"/>
          </a:xfrm>
        </p:spPr>
        <p:txBody>
          <a:bodyPr rtlCol="0" anchor="b">
            <a:noAutofit/>
          </a:bodyPr>
          <a:lstStyle>
            <a:lvl1pPr>
              <a:defRPr lang="en-US" sz="5100" smtClean="0">
                <a:solidFill>
                  <a:schemeClr val="accent1"/>
                </a:solidFill>
                <a:latin typeface="+mj-lt"/>
                <a:ea typeface="+mj-ea"/>
              </a:defRPr>
            </a:lvl1pPr>
            <a:lvl2pPr>
              <a:defRPr lang="en-US" sz="6800" smtClean="0">
                <a:solidFill>
                  <a:schemeClr val="accent1"/>
                </a:solidFill>
                <a:cs typeface="+mn-cs"/>
              </a:defRPr>
            </a:lvl2pPr>
            <a:lvl3pPr>
              <a:defRPr lang="en-US" sz="6800" smtClean="0">
                <a:solidFill>
                  <a:schemeClr val="accent1"/>
                </a:solidFill>
                <a:cs typeface="+mn-cs"/>
              </a:defRPr>
            </a:lvl3pPr>
            <a:lvl4pPr>
              <a:defRPr lang="en-US" sz="6800" smtClean="0">
                <a:solidFill>
                  <a:schemeClr val="accent1"/>
                </a:solidFill>
                <a:cs typeface="+mn-cs"/>
              </a:defRPr>
            </a:lvl4pPr>
            <a:lvl5pPr>
              <a:defRPr lang="en-US" sz="6800">
                <a:solidFill>
                  <a:schemeClr val="accent1"/>
                </a:solidFill>
                <a:cs typeface="+mn-cs"/>
              </a:defRPr>
            </a:lvl5pPr>
          </a:lstStyle>
          <a:p>
            <a:pPr lvl="0"/>
            <a:r>
              <a:rPr lang="en-US" smtClean="0"/>
              <a:t>Click to edit Master text styles</a:t>
            </a:r>
          </a:p>
        </p:txBody>
      </p:sp>
      <p:sp>
        <p:nvSpPr>
          <p:cNvPr id="3" name="Subtitle 2"/>
          <p:cNvSpPr>
            <a:spLocks noGrp="1"/>
          </p:cNvSpPr>
          <p:nvPr>
            <p:ph type="subTitle" idx="1"/>
          </p:nvPr>
        </p:nvSpPr>
        <p:spPr>
          <a:xfrm>
            <a:off x="6904228" y="6209375"/>
            <a:ext cx="4994007" cy="336626"/>
          </a:xfrm>
        </p:spPr>
        <p:txBody>
          <a:bodyPr>
            <a:noAutofit/>
          </a:bodyPr>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7" name="Date Placeholder 3"/>
          <p:cNvSpPr>
            <a:spLocks noGrp="1"/>
          </p:cNvSpPr>
          <p:nvPr>
            <p:ph type="dt" sz="half" idx="14"/>
          </p:nvPr>
        </p:nvSpPr>
        <p:spPr/>
        <p:txBody>
          <a:bodyPr/>
          <a:lstStyle>
            <a:lvl1pPr>
              <a:defRPr/>
            </a:lvl1pPr>
          </a:lstStyle>
          <a:p>
            <a:pPr>
              <a:defRPr/>
            </a:pPr>
            <a:fld id="{C44E7615-3A52-47C1-B467-CABA11B1FE1F}" type="datetime1">
              <a:rPr lang="en-US" smtClean="0"/>
              <a:t>11/21/2016</a:t>
            </a:fld>
            <a:endParaRPr lang="en-US" dirty="0"/>
          </a:p>
        </p:txBody>
      </p:sp>
      <p:sp>
        <p:nvSpPr>
          <p:cNvPr id="18" name="Footer Placeholder 4"/>
          <p:cNvSpPr>
            <a:spLocks noGrp="1"/>
          </p:cNvSpPr>
          <p:nvPr>
            <p:ph type="ftr" sz="quarter" idx="15"/>
          </p:nvPr>
        </p:nvSpPr>
        <p:spPr/>
        <p:txBody>
          <a:bodyPr/>
          <a:lstStyle>
            <a:lvl1pPr>
              <a:defRPr dirty="0">
                <a:solidFill>
                  <a:schemeClr val="tx2"/>
                </a:solidFill>
              </a:defRPr>
            </a:lvl1pPr>
          </a:lstStyle>
          <a:p>
            <a:pPr>
              <a:defRPr/>
            </a:pPr>
            <a:endParaRPr lang="en-US"/>
          </a:p>
        </p:txBody>
      </p:sp>
    </p:spTree>
    <p:extLst>
      <p:ext uri="{BB962C8B-B14F-4D97-AF65-F5344CB8AC3E}">
        <p14:creationId xmlns:p14="http://schemas.microsoft.com/office/powerpoint/2010/main" val="760351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9A74ED-08E0-4DFB-AC35-FD22FCCE42AC}" type="datetime1">
              <a:rPr lang="en-US" smtClean="0"/>
              <a:t>11/21/2016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7922644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D22C84-15B5-4149-B21E-9572457061E1}" type="datetime1">
              <a:rPr lang="en-US" smtClean="0"/>
              <a:t>11/21/2016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718217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449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Date Placeholder 3"/>
          <p:cNvSpPr>
            <a:spLocks noGrp="1"/>
          </p:cNvSpPr>
          <p:nvPr>
            <p:ph type="dt" sz="half" idx="10"/>
          </p:nvPr>
        </p:nvSpPr>
        <p:spPr/>
        <p:txBody>
          <a:bodyPr/>
          <a:lstStyle>
            <a:lvl1pPr>
              <a:defRPr/>
            </a:lvl1pPr>
          </a:lstStyle>
          <a:p>
            <a:pPr>
              <a:defRPr/>
            </a:pPr>
            <a:fld id="{9C4A6EFB-C131-4FCE-8A70-E3600ABB13EE}" type="datetime1">
              <a:rPr lang="en-US" smtClean="0"/>
              <a:t>11/21/2016</a:t>
            </a:fld>
            <a:endParaRPr lang="en-US" dirty="0"/>
          </a:p>
        </p:txBody>
      </p:sp>
      <p:sp>
        <p:nvSpPr>
          <p:cNvPr id="23"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290981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44988"/>
          </a:xfrm>
        </p:spPr>
        <p:txBody>
          <a:bodyPr/>
          <a:lstStyle>
            <a:lvl1pPr marL="0" indent="0">
              <a:buNone/>
              <a:defRPr b="1"/>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Date Placeholder 3"/>
          <p:cNvSpPr>
            <a:spLocks noGrp="1"/>
          </p:cNvSpPr>
          <p:nvPr>
            <p:ph type="dt" sz="half" idx="10"/>
          </p:nvPr>
        </p:nvSpPr>
        <p:spPr/>
        <p:txBody>
          <a:bodyPr/>
          <a:lstStyle>
            <a:lvl1pPr>
              <a:defRPr/>
            </a:lvl1pPr>
          </a:lstStyle>
          <a:p>
            <a:pPr>
              <a:defRPr/>
            </a:pPr>
            <a:fld id="{1D91812F-40B1-44C4-A43A-B457AAE94148}" type="datetime1">
              <a:rPr lang="en-US" smtClean="0"/>
              <a:t>11/21/2016</a:t>
            </a:fld>
            <a:endParaRPr lang="en-US" dirty="0"/>
          </a:p>
        </p:txBody>
      </p:sp>
      <p:sp>
        <p:nvSpPr>
          <p:cNvPr id="22"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466149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0">
          <a:gsLst>
            <a:gs pos="0">
              <a:srgbClr val="9C2062"/>
            </a:gs>
            <a:gs pos="100000">
              <a:srgbClr val="3F0D27"/>
            </a:gs>
          </a:gsLst>
          <a:lin ang="19800000"/>
        </a:gradFill>
        <a:effectLst/>
      </p:bgPr>
    </p:bg>
    <p:spTree>
      <p:nvGrpSpPr>
        <p:cNvPr id="1" name=""/>
        <p:cNvGrpSpPr/>
        <p:nvPr/>
      </p:nvGrpSpPr>
      <p:grpSpPr>
        <a:xfrm>
          <a:off x="0" y="0"/>
          <a:ext cx="0" cy="0"/>
          <a:chOff x="0" y="0"/>
          <a:chExt cx="0" cy="0"/>
        </a:xfrm>
      </p:grpSpPr>
      <p:grpSp>
        <p:nvGrpSpPr>
          <p:cNvPr id="4" name="Group 15"/>
          <p:cNvGrpSpPr>
            <a:grpSpLocks/>
          </p:cNvGrpSpPr>
          <p:nvPr userDrawn="1"/>
        </p:nvGrpSpPr>
        <p:grpSpPr bwMode="auto">
          <a:xfrm flipH="1">
            <a:off x="0" y="0"/>
            <a:ext cx="12192000" cy="6858000"/>
            <a:chOff x="-1" y="-1"/>
            <a:chExt cx="12192001" cy="6858639"/>
          </a:xfrm>
        </p:grpSpPr>
        <p:sp>
          <p:nvSpPr>
            <p:cNvPr id="5"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a:lstStyle/>
            <a:p>
              <a:pPr eaLnBrk="1" fontAlgn="auto" hangingPunct="1">
                <a:spcBef>
                  <a:spcPts val="0"/>
                </a:spcBef>
                <a:spcAft>
                  <a:spcPts val="0"/>
                </a:spcAft>
                <a:defRPr/>
              </a:pPr>
              <a:endParaRPr lang="en-US" dirty="0">
                <a:latin typeface="+mn-lt"/>
              </a:endParaRPr>
            </a:p>
          </p:txBody>
        </p:sp>
        <p:sp>
          <p:nvSpPr>
            <p:cNvPr id="6"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7"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8" name="Freeform 5"/>
            <p:cNvSpPr>
              <a:spLocks/>
            </p:cNvSpPr>
            <p:nvPr userDrawn="1"/>
          </p:nvSpPr>
          <p:spPr bwMode="auto">
            <a:xfrm>
              <a:off x="1447799" y="476293"/>
              <a:ext cx="10744201" cy="6382345"/>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a:lstStyle/>
            <a:p>
              <a:pPr eaLnBrk="1" fontAlgn="auto" hangingPunct="1">
                <a:spcBef>
                  <a:spcPts val="0"/>
                </a:spcBef>
                <a:spcAft>
                  <a:spcPts val="0"/>
                </a:spcAft>
                <a:defRPr/>
              </a:pPr>
              <a:endParaRPr lang="en-US" dirty="0">
                <a:latin typeface="+mn-lt"/>
              </a:endParaRPr>
            </a:p>
          </p:txBody>
        </p:sp>
      </p:grpSp>
      <p:grpSp>
        <p:nvGrpSpPr>
          <p:cNvPr id="9" name="Group 21" descr="abstract background design" hidden="1"/>
          <p:cNvGrpSpPr>
            <a:grpSpLocks/>
          </p:cNvGrpSpPr>
          <p:nvPr userDrawn="1"/>
        </p:nvGrpSpPr>
        <p:grpSpPr bwMode="auto">
          <a:xfrm flipH="1">
            <a:off x="0" y="0"/>
            <a:ext cx="12201525" cy="6858000"/>
            <a:chOff x="0" y="618575"/>
            <a:chExt cx="12201526" cy="6858638"/>
          </a:xfrm>
        </p:grpSpPr>
        <p:sp>
          <p:nvSpPr>
            <p:cNvPr id="10" name="Rectangle 9"/>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2" name="Freeform 15"/>
          <p:cNvSpPr>
            <a:spLocks/>
          </p:cNvSpPr>
          <p:nvPr userDrawn="1"/>
        </p:nvSpPr>
        <p:spPr bwMode="auto">
          <a:xfrm flipH="1">
            <a:off x="-3175" y="-627063"/>
            <a:ext cx="12204700" cy="8112126"/>
          </a:xfrm>
          <a:custGeom>
            <a:avLst/>
            <a:gdLst>
              <a:gd name="T0" fmla="*/ 12204700 w 7688"/>
              <a:gd name="T1" fmla="*/ 0 h 5110"/>
              <a:gd name="T2" fmla="*/ 8723313 w 7688"/>
              <a:gd name="T3" fmla="*/ 0 h 5110"/>
              <a:gd name="T4" fmla="*/ 0 w 7688"/>
              <a:gd name="T5" fmla="*/ 8112126 h 5110"/>
              <a:gd name="T6" fmla="*/ 8016875 w 7688"/>
              <a:gd name="T7" fmla="*/ 8112126 h 5110"/>
              <a:gd name="T8" fmla="*/ 11898313 w 7688"/>
              <a:gd name="T9" fmla="*/ 596900 h 5110"/>
              <a:gd name="T10" fmla="*/ 12204700 w 7688"/>
              <a:gd name="T11" fmla="*/ 0 h 51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Rectangle 12"/>
          <p:cNvSpPr/>
          <p:nvPr userDrawn="1"/>
        </p:nvSpPr>
        <p:spPr>
          <a:xfrm>
            <a:off x="-3175" y="5486400"/>
            <a:ext cx="122047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171700" y="2384364"/>
            <a:ext cx="9175668" cy="2852737"/>
          </a:xfrm>
        </p:spPr>
        <p:txBody>
          <a:bodyPr anchor="b"/>
          <a:lstStyle>
            <a:lvl1pPr>
              <a:defRPr sz="600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171700" y="5620215"/>
            <a:ext cx="9175668" cy="1237467"/>
          </a:xfrm>
        </p:spPr>
        <p:txBody>
          <a:bodyPr/>
          <a:lstStyle>
            <a:lvl1pPr marL="0" indent="0">
              <a:buNone/>
              <a:defRPr sz="2400" b="0">
                <a:solidFill>
                  <a:schemeClr val="bg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5" name="Date Placeholder 3"/>
          <p:cNvSpPr>
            <a:spLocks noGrp="1"/>
          </p:cNvSpPr>
          <p:nvPr>
            <p:ph type="dt" sz="half" idx="10"/>
          </p:nvPr>
        </p:nvSpPr>
        <p:spPr/>
        <p:txBody>
          <a:bodyPr/>
          <a:lstStyle>
            <a:lvl1pPr>
              <a:defRPr smtClean="0">
                <a:solidFill>
                  <a:schemeClr val="tx2"/>
                </a:solidFill>
              </a:defRPr>
            </a:lvl1pPr>
          </a:lstStyle>
          <a:p>
            <a:pPr>
              <a:defRPr/>
            </a:pPr>
            <a:fld id="{B8FDB05D-8CE1-459B-B0E5-6BC681A545D7}" type="datetime1">
              <a:rPr lang="en-US" smtClean="0"/>
              <a:t>11/21/2016</a:t>
            </a:fld>
            <a:endParaRPr lang="en-US" dirty="0"/>
          </a:p>
        </p:txBody>
      </p:sp>
      <p:sp>
        <p:nvSpPr>
          <p:cNvPr id="16" name="Footer Placeholder 4"/>
          <p:cNvSpPr>
            <a:spLocks noGrp="1"/>
          </p:cNvSpPr>
          <p:nvPr>
            <p:ph type="ftr" sz="quarter" idx="11"/>
          </p:nvPr>
        </p:nvSpPr>
        <p:spPr>
          <a:xfrm rot="5400000">
            <a:off x="10208419" y="3345656"/>
            <a:ext cx="3417888" cy="365125"/>
          </a:xfrm>
        </p:spPr>
        <p:txBody>
          <a:bodyPr/>
          <a:lstStyle>
            <a:lvl1pPr>
              <a:defRPr dirty="0">
                <a:solidFill>
                  <a:schemeClr val="tx2"/>
                </a:solidFill>
              </a:defRPr>
            </a:lvl1pPr>
          </a:lstStyle>
          <a:p>
            <a:pPr>
              <a:defRPr/>
            </a:pPr>
            <a:endParaRPr lang="en-US"/>
          </a:p>
        </p:txBody>
      </p:sp>
    </p:spTree>
    <p:extLst>
      <p:ext uri="{BB962C8B-B14F-4D97-AF65-F5344CB8AC3E}">
        <p14:creationId xmlns:p14="http://schemas.microsoft.com/office/powerpoint/2010/main" val="11060218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Date Placeholder 4"/>
          <p:cNvSpPr>
            <a:spLocks noGrp="1"/>
          </p:cNvSpPr>
          <p:nvPr>
            <p:ph type="dt" sz="half" idx="10"/>
          </p:nvPr>
        </p:nvSpPr>
        <p:spPr/>
        <p:txBody>
          <a:bodyPr/>
          <a:lstStyle>
            <a:lvl1pPr>
              <a:defRPr/>
            </a:lvl1pPr>
          </a:lstStyle>
          <a:p>
            <a:pPr>
              <a:defRPr/>
            </a:pPr>
            <a:fld id="{D9C179FA-C304-496F-B290-9E46D950A419}" type="datetime1">
              <a:rPr lang="en-US" smtClean="0"/>
              <a:t>11/21/2016</a:t>
            </a:fld>
            <a:endParaRPr lang="en-US" dirty="0"/>
          </a:p>
        </p:txBody>
      </p:sp>
      <p:sp>
        <p:nvSpPr>
          <p:cNvPr id="23"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694610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90687"/>
            <a:ext cx="5157787" cy="814387"/>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90687"/>
            <a:ext cx="5183188" cy="814387"/>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Date Placeholder 6"/>
          <p:cNvSpPr>
            <a:spLocks noGrp="1"/>
          </p:cNvSpPr>
          <p:nvPr>
            <p:ph type="dt" sz="half" idx="10"/>
          </p:nvPr>
        </p:nvSpPr>
        <p:spPr/>
        <p:txBody>
          <a:bodyPr/>
          <a:lstStyle>
            <a:lvl1pPr>
              <a:defRPr/>
            </a:lvl1pPr>
          </a:lstStyle>
          <a:p>
            <a:pPr>
              <a:defRPr/>
            </a:pPr>
            <a:fld id="{0C4A3EAA-7638-4F79-84B8-1FCCBEFB8297}" type="datetime1">
              <a:rPr lang="en-US" smtClean="0"/>
              <a:t>11/21/2016</a:t>
            </a:fld>
            <a:endParaRPr lang="en-US" dirty="0"/>
          </a:p>
        </p:txBody>
      </p:sp>
      <p:sp>
        <p:nvSpPr>
          <p:cNvPr id="25" name="Footer Placeholder 7"/>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862665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20" name="Date Placeholder 2"/>
          <p:cNvSpPr>
            <a:spLocks noGrp="1"/>
          </p:cNvSpPr>
          <p:nvPr>
            <p:ph type="dt" sz="half" idx="10"/>
          </p:nvPr>
        </p:nvSpPr>
        <p:spPr/>
        <p:txBody>
          <a:bodyPr/>
          <a:lstStyle>
            <a:lvl1pPr>
              <a:defRPr/>
            </a:lvl1pPr>
          </a:lstStyle>
          <a:p>
            <a:pPr>
              <a:defRPr/>
            </a:pPr>
            <a:fld id="{5D0ABBF9-0E4D-4034-868D-6605404CDE8C}" type="datetime1">
              <a:rPr lang="en-US" smtClean="0"/>
              <a:t>11/21/2016</a:t>
            </a:fld>
            <a:endParaRPr lang="en-US" dirty="0"/>
          </a:p>
        </p:txBody>
      </p:sp>
      <p:sp>
        <p:nvSpPr>
          <p:cNvPr id="21"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977020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lvl1pPr>
              <a:defRPr/>
            </a:lvl1pPr>
          </a:lstStyle>
          <a:p>
            <a:pPr>
              <a:defRPr/>
            </a:pPr>
            <a:fld id="{368179AB-7D49-4103-B02D-F38F82C309D1}" type="datetime1">
              <a:rPr lang="en-US" smtClean="0"/>
              <a:t>11/21/2016</a:t>
            </a:fld>
            <a:endParaRPr lang="en-US" dirty="0"/>
          </a:p>
        </p:txBody>
      </p:sp>
      <p:sp>
        <p:nvSpPr>
          <p:cNvPr id="20"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030861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userDrawn="1"/>
        </p:nvGrpSpPr>
        <p:grpSpPr bwMode="auto">
          <a:xfrm>
            <a:off x="0" y="-3175"/>
            <a:ext cx="12192000" cy="6865938"/>
            <a:chOff x="-1" y="-2971"/>
            <a:chExt cx="12192001" cy="6866062"/>
          </a:xfrm>
        </p:grpSpPr>
        <p:sp>
          <p:nvSpPr>
            <p:cNvPr id="6"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7"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8"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9"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10" name="Freeform 9"/>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11"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grpSp>
      <p:sp>
        <p:nvSpPr>
          <p:cNvPr id="12" name="Rectangle 11"/>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3" name="Group 25" descr="abstract background design"/>
          <p:cNvGrpSpPr>
            <a:grpSpLocks/>
          </p:cNvGrpSpPr>
          <p:nvPr userDrawn="1"/>
        </p:nvGrpSpPr>
        <p:grpSpPr bwMode="auto">
          <a:xfrm>
            <a:off x="-1588" y="-4763"/>
            <a:ext cx="5035551" cy="6865938"/>
            <a:chOff x="-1366" y="-4114"/>
            <a:chExt cx="5035003" cy="6865834"/>
          </a:xfrm>
        </p:grpSpPr>
        <p:sp>
          <p:nvSpPr>
            <p:cNvPr id="14"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rgbClr val="9C2062"/>
                </a:gs>
                <a:gs pos="0">
                  <a:srgbClr val="490F2D"/>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p>
          </p:txBody>
        </p:sp>
        <p:sp>
          <p:nvSpPr>
            <p:cNvPr id="15"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16"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a:lstStyle/>
            <a:p>
              <a:pPr eaLnBrk="1" fontAlgn="auto" hangingPunct="1">
                <a:spcBef>
                  <a:spcPts val="0"/>
                </a:spcBef>
                <a:spcAft>
                  <a:spcPts val="0"/>
                </a:spcAft>
                <a:defRPr/>
              </a:pPr>
              <a:endParaRPr lang="en-US" dirty="0">
                <a:latin typeface="+mn-lt"/>
              </a:endParaRPr>
            </a:p>
          </p:txBody>
        </p:sp>
      </p:grpSp>
      <p:sp>
        <p:nvSpPr>
          <p:cNvPr id="2" name="Title 1"/>
          <p:cNvSpPr>
            <a:spLocks noGrp="1"/>
          </p:cNvSpPr>
          <p:nvPr>
            <p:ph type="title"/>
          </p:nvPr>
        </p:nvSpPr>
        <p:spPr>
          <a:xfrm>
            <a:off x="414054" y="457200"/>
            <a:ext cx="3482317" cy="1600200"/>
          </a:xfrm>
        </p:spPr>
        <p:txBody>
          <a:bodyPr anchor="b">
            <a:noAutofit/>
          </a:bodyPr>
          <a:lstStyle>
            <a:lvl1pPr>
              <a:defRPr sz="4400">
                <a:solidFill>
                  <a:schemeClr val="bg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457200"/>
            <a:ext cx="6172200" cy="5713358"/>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4055" y="2514183"/>
            <a:ext cx="3703320" cy="3658015"/>
          </a:xfrm>
        </p:spPr>
        <p:txBody>
          <a:bodyPr/>
          <a:lstStyle>
            <a:lvl1pPr marL="0" indent="0">
              <a:buNone/>
              <a:defRPr sz="1600" b="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7" name="Date Placeholder 4"/>
          <p:cNvSpPr>
            <a:spLocks noGrp="1"/>
          </p:cNvSpPr>
          <p:nvPr>
            <p:ph type="dt" sz="half" idx="10"/>
          </p:nvPr>
        </p:nvSpPr>
        <p:spPr/>
        <p:txBody>
          <a:bodyPr/>
          <a:lstStyle>
            <a:lvl1pPr>
              <a:defRPr/>
            </a:lvl1pPr>
          </a:lstStyle>
          <a:p>
            <a:pPr>
              <a:defRPr/>
            </a:pPr>
            <a:fld id="{D05894F0-E657-4A85-91D2-A7990EEE710A}" type="datetime1">
              <a:rPr lang="en-US" smtClean="0"/>
              <a:t>11/21/2016</a:t>
            </a:fld>
            <a:endParaRPr lang="en-US" dirty="0"/>
          </a:p>
        </p:txBody>
      </p:sp>
      <p:sp>
        <p:nvSpPr>
          <p:cNvPr id="1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925468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26" name="Group 1038"/>
          <p:cNvGrpSpPr>
            <a:grpSpLocks/>
          </p:cNvGrpSpPr>
          <p:nvPr userDrawn="1"/>
        </p:nvGrpSpPr>
        <p:grpSpPr bwMode="auto">
          <a:xfrm>
            <a:off x="0" y="-3175"/>
            <a:ext cx="12192000" cy="6865938"/>
            <a:chOff x="-1" y="-2971"/>
            <a:chExt cx="12192001" cy="6866062"/>
          </a:xfrm>
        </p:grpSpPr>
        <p:sp>
          <p:nvSpPr>
            <p:cNvPr id="1028"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1024"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27"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23"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18"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sp>
          <p:nvSpPr>
            <p:cNvPr id="13"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a:lstStyle/>
            <a:p>
              <a:pPr eaLnBrk="1" fontAlgn="auto" hangingPunct="1">
                <a:spcBef>
                  <a:spcPts val="0"/>
                </a:spcBef>
                <a:spcAft>
                  <a:spcPts val="0"/>
                </a:spcAft>
                <a:defRPr/>
              </a:pPr>
              <a:endParaRPr lang="en-US" dirty="0">
                <a:latin typeface="+mn-lt"/>
              </a:endParaRPr>
            </a:p>
          </p:txBody>
        </p:sp>
      </p:grpSp>
      <p:sp>
        <p:nvSpPr>
          <p:cNvPr id="1038" name="Rectangle 1037"/>
          <p:cNvSpPr/>
          <p:nvPr userDrawn="1"/>
        </p:nvSpPr>
        <p:spPr>
          <a:xfrm>
            <a:off x="0" y="-5092"/>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p>
        </p:txBody>
      </p:sp>
      <p:sp>
        <p:nvSpPr>
          <p:cNvPr id="103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dirty="0" smtClean="0"/>
              <a:t>Click to edit Master text styles</a:t>
            </a:r>
          </a:p>
          <a:p>
            <a:pPr lvl="1"/>
            <a:r>
              <a:rPr lang="en-US" altLang="tr-TR" dirty="0" smtClean="0"/>
              <a:t>Second level</a:t>
            </a:r>
          </a:p>
          <a:p>
            <a:pPr lvl="2"/>
            <a:r>
              <a:rPr lang="en-US" altLang="tr-TR" dirty="0" smtClean="0"/>
              <a:t>Third level</a:t>
            </a:r>
          </a:p>
          <a:p>
            <a:pPr lvl="3"/>
            <a:r>
              <a:rPr lang="en-US" altLang="tr-TR" dirty="0" smtClean="0"/>
              <a:t>Fourth level</a:t>
            </a:r>
          </a:p>
          <a:p>
            <a:pPr lvl="4"/>
            <a:r>
              <a:rPr lang="en-US" altLang="tr-TR" dirty="0" smtClean="0"/>
              <a:t>Fifth level</a:t>
            </a:r>
          </a:p>
        </p:txBody>
      </p:sp>
      <p:sp>
        <p:nvSpPr>
          <p:cNvPr id="4" name="Date Placeholder 3"/>
          <p:cNvSpPr>
            <a:spLocks noGrp="1"/>
          </p:cNvSpPr>
          <p:nvPr>
            <p:ph type="dt" sz="half" idx="2"/>
          </p:nvPr>
        </p:nvSpPr>
        <p:spPr>
          <a:xfrm rot="5400000">
            <a:off x="11235532" y="843756"/>
            <a:ext cx="1328738" cy="365125"/>
          </a:xfrm>
          <a:prstGeom prst="rect">
            <a:avLst/>
          </a:prstGeom>
        </p:spPr>
        <p:txBody>
          <a:bodyPr vert="horz" lIns="91440" tIns="45720" rIns="91440" bIns="45720" rtlCol="0" anchor="t"/>
          <a:lstStyle>
            <a:lvl1pPr algn="l" eaLnBrk="1" fontAlgn="auto" hangingPunct="1">
              <a:spcBef>
                <a:spcPts val="0"/>
              </a:spcBef>
              <a:spcAft>
                <a:spcPts val="0"/>
              </a:spcAft>
              <a:defRPr sz="1200" smtClean="0">
                <a:solidFill>
                  <a:schemeClr val="tx1">
                    <a:lumMod val="50000"/>
                    <a:lumOff val="50000"/>
                  </a:schemeClr>
                </a:solidFill>
                <a:latin typeface="Segoe UI" panose="020B0502040204020203" pitchFamily="34" charset="0"/>
                <a:cs typeface="Segoe UI" panose="020B0502040204020203" pitchFamily="34" charset="0"/>
              </a:defRPr>
            </a:lvl1pPr>
          </a:lstStyle>
          <a:p>
            <a:pPr>
              <a:defRPr/>
            </a:pPr>
            <a:fld id="{6DEC0DCB-4322-4A0D-9339-69F61191A5D2}" type="datetime1">
              <a:rPr lang="en-US" smtClean="0"/>
              <a:t>11/21/2016</a:t>
            </a:fld>
            <a:endParaRPr lang="en-US" dirty="0"/>
          </a:p>
        </p:txBody>
      </p:sp>
      <p:sp>
        <p:nvSpPr>
          <p:cNvPr id="5" name="Footer Placeholder 4"/>
          <p:cNvSpPr>
            <a:spLocks noGrp="1"/>
          </p:cNvSpPr>
          <p:nvPr>
            <p:ph type="ftr" sz="quarter" idx="3"/>
          </p:nvPr>
        </p:nvSpPr>
        <p:spPr>
          <a:xfrm rot="5400000">
            <a:off x="9741694" y="3812381"/>
            <a:ext cx="4351338" cy="365125"/>
          </a:xfrm>
          <a:prstGeom prst="rect">
            <a:avLst/>
          </a:prstGeom>
        </p:spPr>
        <p:txBody>
          <a:bodyPr vert="horz" lIns="91440" tIns="45720" rIns="91440" bIns="45720" rtlCol="0" anchor="t"/>
          <a:lstStyle>
            <a:lvl1pPr algn="l" eaLnBrk="1" fontAlgn="auto" hangingPunct="1">
              <a:spcBef>
                <a:spcPts val="0"/>
              </a:spcBef>
              <a:spcAft>
                <a:spcPts val="0"/>
              </a:spcAft>
              <a:defRPr sz="1200" dirty="0">
                <a:solidFill>
                  <a:schemeClr val="tx1">
                    <a:lumMod val="50000"/>
                    <a:lumOff val="50000"/>
                  </a:schemeClr>
                </a:solidFill>
                <a:latin typeface="Segoe UI" panose="020B0502040204020203" pitchFamily="34" charset="0"/>
                <a:cs typeface="Segoe UI" panose="020B0502040204020203" pitchFamily="34" charset="0"/>
              </a:defRPr>
            </a:lvl1pPr>
          </a:lstStyle>
          <a:p>
            <a:pPr>
              <a:defRPr/>
            </a:pPr>
            <a:endParaRPr lang="en-US"/>
          </a:p>
        </p:txBody>
      </p:sp>
      <p:pic>
        <p:nvPicPr>
          <p:cNvPr id="7" name="Pictur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5893200"/>
            <a:ext cx="964800" cy="964800"/>
          </a:xfrm>
          <a:prstGeom prst="rect">
            <a:avLst/>
          </a:prstGeom>
        </p:spPr>
      </p:pic>
      <p:pic>
        <p:nvPicPr>
          <p:cNvPr id="2" name="Picture 1" hidden="1"/>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5894463"/>
            <a:ext cx="963537" cy="963537"/>
          </a:xfrm>
          <a:prstGeom prst="rect">
            <a:avLst/>
          </a:prstGeom>
        </p:spPr>
      </p:pic>
      <p:pic>
        <p:nvPicPr>
          <p:cNvPr id="16" name="Picture 15" hidden="1"/>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48593" y="6212749"/>
            <a:ext cx="672516" cy="349282"/>
          </a:xfrm>
          <a:prstGeom prst="rect">
            <a:avLst/>
          </a:prstGeom>
          <a:noFill/>
          <a:ln>
            <a:noFill/>
          </a:ln>
          <a:effectLst>
            <a:softEdge rad="0"/>
          </a:effectLst>
        </p:spPr>
      </p:pic>
      <p:sp>
        <p:nvSpPr>
          <p:cNvPr id="3" name="TextBox 2"/>
          <p:cNvSpPr txBox="1"/>
          <p:nvPr userDrawn="1"/>
        </p:nvSpPr>
        <p:spPr>
          <a:xfrm>
            <a:off x="11353799" y="6351816"/>
            <a:ext cx="744478" cy="400110"/>
          </a:xfrm>
          <a:prstGeom prst="rect">
            <a:avLst/>
          </a:prstGeom>
          <a:noFill/>
        </p:spPr>
        <p:txBody>
          <a:bodyPr wrap="square" rtlCol="0">
            <a:spAutoFit/>
          </a:bodyPr>
          <a:lstStyle/>
          <a:p>
            <a:pPr algn="r"/>
            <a:r>
              <a:rPr lang="tr-TR" sz="2000" dirty="0" smtClean="0">
                <a:solidFill>
                  <a:srgbClr val="404040"/>
                </a:solidFill>
              </a:rPr>
              <a:t>/15</a:t>
            </a:r>
            <a:endParaRPr lang="tr-TR" sz="2000" dirty="0">
              <a:solidFill>
                <a:srgbClr val="404040"/>
              </a:solidFill>
            </a:endParaRPr>
          </a:p>
        </p:txBody>
      </p:sp>
      <p:sp>
        <p:nvSpPr>
          <p:cNvPr id="34" name="TextBox 33"/>
          <p:cNvSpPr txBox="1"/>
          <p:nvPr userDrawn="1"/>
        </p:nvSpPr>
        <p:spPr>
          <a:xfrm>
            <a:off x="10959842" y="6351816"/>
            <a:ext cx="744478" cy="400110"/>
          </a:xfrm>
          <a:prstGeom prst="rect">
            <a:avLst/>
          </a:prstGeom>
          <a:noFill/>
        </p:spPr>
        <p:txBody>
          <a:bodyPr wrap="square" rtlCol="0">
            <a:spAutoFit/>
          </a:bodyPr>
          <a:lstStyle/>
          <a:p>
            <a:pPr algn="r"/>
            <a:fld id="{3CB726C3-E40F-40CB-8B0E-6DF5AFCD99B9}" type="slidenum">
              <a:rPr lang="tr-TR" sz="2000" smtClean="0">
                <a:solidFill>
                  <a:srgbClr val="404040"/>
                </a:solidFill>
              </a:rPr>
              <a:t>‹#›</a:t>
            </a:fld>
            <a:endParaRPr lang="tr-TR" sz="2000" dirty="0">
              <a:solidFill>
                <a:srgbClr val="404040"/>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74" r:id="rId12"/>
    <p:sldLayoutId id="2147483675" r:id="rId13"/>
  </p:sldLayoutIdLst>
  <p:timing>
    <p:tnLst>
      <p:par>
        <p:cTn id="1" dur="indefinite" restart="never" nodeType="tmRoot"/>
      </p:par>
    </p:tnLst>
  </p:timing>
  <p:hf sldNum="0" hdr="0" ftr="0" dt="0"/>
  <p:txStyles>
    <p:titleStyle>
      <a:lvl1pPr algn="l" rtl="0" fontAlgn="base">
        <a:lnSpc>
          <a:spcPct val="90000"/>
        </a:lnSpc>
        <a:spcBef>
          <a:spcPct val="0"/>
        </a:spcBef>
        <a:spcAft>
          <a:spcPct val="0"/>
        </a:spcAft>
        <a:defRPr sz="4400" kern="1200">
          <a:solidFill>
            <a:srgbClr val="404040"/>
          </a:solidFill>
          <a:latin typeface="+mj-lt"/>
          <a:ea typeface="+mj-ea"/>
          <a:cs typeface="Segoe UI" panose="020B0502040204020203" pitchFamily="34" charset="0"/>
        </a:defRPr>
      </a:lvl1pPr>
      <a:lvl2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2pPr>
      <a:lvl3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3pPr>
      <a:lvl4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4pPr>
      <a:lvl5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5pPr>
      <a:lvl6pPr marL="4572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6pPr>
      <a:lvl7pPr marL="9144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7pPr>
      <a:lvl8pPr marL="13716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8pPr>
      <a:lvl9pPr marL="18288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9pPr>
    </p:titleStyle>
    <p:bodyStyle>
      <a:lvl1pPr algn="l" rtl="0" fontAlgn="base">
        <a:lnSpc>
          <a:spcPct val="90000"/>
        </a:lnSpc>
        <a:spcBef>
          <a:spcPts val="1000"/>
        </a:spcBef>
        <a:spcAft>
          <a:spcPct val="0"/>
        </a:spcAft>
        <a:buClr>
          <a:srgbClr val="404040"/>
        </a:buClr>
        <a:buFont typeface="Arial" panose="020B0604020202020204" pitchFamily="34" charset="0"/>
        <a:defRPr sz="2400" b="1" kern="1200">
          <a:solidFill>
            <a:srgbClr val="404040"/>
          </a:solidFill>
          <a:latin typeface="+mn-lt"/>
          <a:ea typeface="+mn-ea"/>
          <a:cs typeface="Segoe UI" panose="020B0502040204020203" pitchFamily="34" charset="0"/>
        </a:defRPr>
      </a:lvl1pPr>
      <a:lvl2pPr marL="233363" algn="l" rtl="0" fontAlgn="base">
        <a:lnSpc>
          <a:spcPct val="90000"/>
        </a:lnSpc>
        <a:spcBef>
          <a:spcPts val="1000"/>
        </a:spcBef>
        <a:spcAft>
          <a:spcPct val="0"/>
        </a:spcAft>
        <a:buClr>
          <a:srgbClr val="404040"/>
        </a:buClr>
        <a:buFont typeface="Arial" panose="020B0604020202020204" pitchFamily="34" charset="0"/>
        <a:defRPr sz="2200" kern="1200">
          <a:solidFill>
            <a:srgbClr val="7F7F7F"/>
          </a:solidFill>
          <a:latin typeface="+mn-lt"/>
          <a:ea typeface="+mn-ea"/>
          <a:cs typeface="Segoe UI" panose="020B0502040204020203" pitchFamily="34" charset="0"/>
        </a:defRPr>
      </a:lvl2pPr>
      <a:lvl3pPr marL="687388" indent="-228600" algn="l" rtl="0" fontAlgn="base">
        <a:lnSpc>
          <a:spcPct val="90000"/>
        </a:lnSpc>
        <a:spcBef>
          <a:spcPts val="1000"/>
        </a:spcBef>
        <a:spcAft>
          <a:spcPct val="0"/>
        </a:spcAft>
        <a:buClr>
          <a:srgbClr val="404040"/>
        </a:buClr>
        <a:buFont typeface="Arial" panose="020B0604020202020204" pitchFamily="34" charset="0"/>
        <a:buChar char="•"/>
        <a:defRPr sz="2000" kern="1200">
          <a:solidFill>
            <a:srgbClr val="7F7F7F"/>
          </a:solidFill>
          <a:latin typeface="+mn-lt"/>
          <a:ea typeface="+mn-ea"/>
          <a:cs typeface="Segoe UI" panose="020B0502040204020203" pitchFamily="34" charset="0"/>
        </a:defRPr>
      </a:lvl3pPr>
      <a:lvl4pPr marL="914400" indent="-228600" algn="l" rtl="0" fontAlgn="base">
        <a:lnSpc>
          <a:spcPct val="90000"/>
        </a:lnSpc>
        <a:spcBef>
          <a:spcPts val="1000"/>
        </a:spcBef>
        <a:spcAft>
          <a:spcPct val="0"/>
        </a:spcAft>
        <a:buClr>
          <a:srgbClr val="404040"/>
        </a:buClr>
        <a:buFont typeface="Arial" panose="020B0604020202020204" pitchFamily="34" charset="0"/>
        <a:buChar char="•"/>
        <a:defRPr kern="1200">
          <a:solidFill>
            <a:srgbClr val="7F7F7F"/>
          </a:solidFill>
          <a:latin typeface="+mn-lt"/>
          <a:ea typeface="+mn-ea"/>
          <a:cs typeface="Segoe UI" panose="020B0502040204020203" pitchFamily="34" charset="0"/>
        </a:defRPr>
      </a:lvl4pPr>
      <a:lvl5pPr marL="1141413" indent="-228600" algn="l" rtl="0" fontAlgn="base">
        <a:lnSpc>
          <a:spcPct val="90000"/>
        </a:lnSpc>
        <a:spcBef>
          <a:spcPts val="1000"/>
        </a:spcBef>
        <a:spcAft>
          <a:spcPct val="0"/>
        </a:spcAft>
        <a:buClr>
          <a:srgbClr val="404040"/>
        </a:buClr>
        <a:buFont typeface="Arial" panose="020B0604020202020204" pitchFamily="34" charset="0"/>
        <a:buChar char="•"/>
        <a:defRPr kern="1200">
          <a:solidFill>
            <a:srgbClr val="7F7F7F"/>
          </a:solidFill>
          <a:latin typeface="+mn-lt"/>
          <a:ea typeface="+mn-ea"/>
          <a:cs typeface="Segoe UI" panose="020B0502040204020203" pitchFamily="34" charset="0"/>
        </a:defRPr>
      </a:lvl5pPr>
      <a:lvl6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6pPr>
      <a:lvl7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7pPr>
      <a:lvl8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smtClean="0">
          <a:solidFill>
            <a:schemeClr val="tx1">
              <a:lumMod val="50000"/>
              <a:lumOff val="50000"/>
            </a:schemeClr>
          </a:solidFill>
          <a:latin typeface="+mn-lt"/>
          <a:ea typeface="+mn-ea"/>
          <a:cs typeface="Segoe UI" panose="020B0502040204020203" pitchFamily="34" charset="0"/>
        </a:defRPr>
      </a:lvl8pPr>
      <a:lvl9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a:solidFill>
            <a:schemeClr val="tx1">
              <a:lumMod val="50000"/>
              <a:lumOff val="50000"/>
            </a:schemeClr>
          </a:solidFill>
          <a:latin typeface="+mn-lt"/>
          <a:ea typeface="+mn-ea"/>
          <a:cs typeface="Segoe UI" panose="020B0502040204020203"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60.png"/><Relationship Id="rId26" Type="http://schemas.openxmlformats.org/officeDocument/2006/relationships/image" Target="../media/image68.png"/><Relationship Id="rId39" Type="http://schemas.openxmlformats.org/officeDocument/2006/relationships/image" Target="../media/image81.png"/><Relationship Id="rId21" Type="http://schemas.openxmlformats.org/officeDocument/2006/relationships/image" Target="../media/image63.png"/><Relationship Id="rId34" Type="http://schemas.openxmlformats.org/officeDocument/2006/relationships/image" Target="../media/image76.png"/><Relationship Id="rId42" Type="http://schemas.openxmlformats.org/officeDocument/2006/relationships/image" Target="../media/image84.png"/><Relationship Id="rId47" Type="http://schemas.openxmlformats.org/officeDocument/2006/relationships/image" Target="../media/image89.png"/><Relationship Id="rId50" Type="http://schemas.openxmlformats.org/officeDocument/2006/relationships/image" Target="../media/image92.png"/><Relationship Id="rId7" Type="http://schemas.openxmlformats.org/officeDocument/2006/relationships/image" Target="../media/image49.png"/><Relationship Id="rId2" Type="http://schemas.openxmlformats.org/officeDocument/2006/relationships/notesSlide" Target="../notesSlides/notesSlide14.xml"/><Relationship Id="rId16" Type="http://schemas.openxmlformats.org/officeDocument/2006/relationships/image" Target="../media/image58.png"/><Relationship Id="rId29" Type="http://schemas.openxmlformats.org/officeDocument/2006/relationships/image" Target="../media/image71.png"/><Relationship Id="rId11" Type="http://schemas.openxmlformats.org/officeDocument/2006/relationships/image" Target="../media/image53.png"/><Relationship Id="rId24" Type="http://schemas.openxmlformats.org/officeDocument/2006/relationships/image" Target="../media/image66.png"/><Relationship Id="rId32" Type="http://schemas.openxmlformats.org/officeDocument/2006/relationships/image" Target="../media/image74.png"/><Relationship Id="rId37" Type="http://schemas.openxmlformats.org/officeDocument/2006/relationships/image" Target="../media/image79.png"/><Relationship Id="rId40" Type="http://schemas.openxmlformats.org/officeDocument/2006/relationships/image" Target="../media/image82.png"/><Relationship Id="rId45" Type="http://schemas.openxmlformats.org/officeDocument/2006/relationships/image" Target="../media/image87.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28" Type="http://schemas.openxmlformats.org/officeDocument/2006/relationships/image" Target="../media/image70.png"/><Relationship Id="rId36" Type="http://schemas.openxmlformats.org/officeDocument/2006/relationships/image" Target="../media/image78.png"/><Relationship Id="rId49" Type="http://schemas.openxmlformats.org/officeDocument/2006/relationships/image" Target="../media/image91.png"/><Relationship Id="rId10" Type="http://schemas.openxmlformats.org/officeDocument/2006/relationships/image" Target="../media/image52.png"/><Relationship Id="rId19" Type="http://schemas.openxmlformats.org/officeDocument/2006/relationships/image" Target="../media/image61.png"/><Relationship Id="rId31" Type="http://schemas.openxmlformats.org/officeDocument/2006/relationships/image" Target="../media/image73.png"/><Relationship Id="rId44" Type="http://schemas.openxmlformats.org/officeDocument/2006/relationships/image" Target="../media/image86.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2.png"/><Relationship Id="rId35" Type="http://schemas.openxmlformats.org/officeDocument/2006/relationships/image" Target="../media/image77.png"/><Relationship Id="rId43" Type="http://schemas.openxmlformats.org/officeDocument/2006/relationships/image" Target="../media/image85.png"/><Relationship Id="rId48" Type="http://schemas.openxmlformats.org/officeDocument/2006/relationships/image" Target="../media/image90.png"/><Relationship Id="rId8" Type="http://schemas.openxmlformats.org/officeDocument/2006/relationships/image" Target="../media/image50.png"/><Relationship Id="rId51" Type="http://schemas.openxmlformats.org/officeDocument/2006/relationships/image" Target="../media/image93.png"/><Relationship Id="rId3" Type="http://schemas.openxmlformats.org/officeDocument/2006/relationships/image" Target="../media/image45.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33" Type="http://schemas.openxmlformats.org/officeDocument/2006/relationships/image" Target="../media/image75.png"/><Relationship Id="rId38" Type="http://schemas.openxmlformats.org/officeDocument/2006/relationships/image" Target="../media/image80.png"/><Relationship Id="rId46" Type="http://schemas.openxmlformats.org/officeDocument/2006/relationships/image" Target="../media/image88.png"/><Relationship Id="rId20" Type="http://schemas.openxmlformats.org/officeDocument/2006/relationships/image" Target="../media/image62.png"/><Relationship Id="rId41"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528" b="-1"/>
          <a:stretch/>
        </p:blipFill>
        <p:spPr>
          <a:xfrm>
            <a:off x="0" y="-12700"/>
            <a:ext cx="12204700" cy="6870700"/>
          </a:xfrm>
          <a:prstGeom prst="rect">
            <a:avLst/>
          </a:prstGeom>
        </p:spPr>
      </p:pic>
      <p:sp>
        <p:nvSpPr>
          <p:cNvPr id="11" name="Text Placeholder 10"/>
          <p:cNvSpPr>
            <a:spLocks noGrp="1"/>
          </p:cNvSpPr>
          <p:nvPr>
            <p:ph type="body" sz="half" idx="2"/>
          </p:nvPr>
        </p:nvSpPr>
        <p:spPr>
          <a:xfrm>
            <a:off x="414055" y="6169571"/>
            <a:ext cx="3703320" cy="557049"/>
          </a:xfrm>
        </p:spPr>
        <p:txBody>
          <a:bodyPr/>
          <a:lstStyle/>
          <a:p>
            <a:r>
              <a:rPr lang="tr-TR" dirty="0" smtClean="0"/>
              <a:t>© 2017, Bimser Çözüm Yazılım Tic. A.Ş.</a:t>
            </a:r>
            <a:endParaRPr lang="tr-TR"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800" y="928800"/>
            <a:ext cx="1616400" cy="1616400"/>
          </a:xfrm>
          <a:prstGeom prst="rect">
            <a:avLst/>
          </a:prstGeom>
          <a:ln>
            <a:noFill/>
          </a:ln>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29962"/>
          <a:stretch/>
        </p:blipFill>
        <p:spPr>
          <a:xfrm>
            <a:off x="8820347" y="4330700"/>
            <a:ext cx="3384353" cy="625138"/>
          </a:xfrm>
          <a:prstGeom prst="rect">
            <a:avLst/>
          </a:prstGeom>
        </p:spPr>
      </p:pic>
      <p:sp>
        <p:nvSpPr>
          <p:cNvPr id="9" name="Text Placeholder 10"/>
          <p:cNvSpPr txBox="1">
            <a:spLocks/>
          </p:cNvSpPr>
          <p:nvPr/>
        </p:nvSpPr>
        <p:spPr bwMode="auto">
          <a:xfrm>
            <a:off x="9241968" y="4448706"/>
            <a:ext cx="2950029" cy="3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1000"/>
              </a:spcBef>
              <a:spcAft>
                <a:spcPct val="0"/>
              </a:spcAft>
              <a:buClr>
                <a:srgbClr val="404040"/>
              </a:buClr>
              <a:buFont typeface="Arial" panose="020B0604020202020204" pitchFamily="34" charset="0"/>
              <a:buNone/>
              <a:defRPr sz="1600" b="0" kern="1200">
                <a:solidFill>
                  <a:schemeClr val="bg2"/>
                </a:solidFill>
                <a:latin typeface="+mn-lt"/>
                <a:ea typeface="+mn-ea"/>
                <a:cs typeface="Segoe UI" panose="020B0502040204020203" pitchFamily="34" charset="0"/>
              </a:defRPr>
            </a:lvl1pPr>
            <a:lvl2pPr marL="457200" indent="0" algn="l" rtl="0" fontAlgn="base">
              <a:lnSpc>
                <a:spcPct val="90000"/>
              </a:lnSpc>
              <a:spcBef>
                <a:spcPts val="1000"/>
              </a:spcBef>
              <a:spcAft>
                <a:spcPct val="0"/>
              </a:spcAft>
              <a:buClr>
                <a:srgbClr val="404040"/>
              </a:buClr>
              <a:buFont typeface="Arial" panose="020B0604020202020204" pitchFamily="34" charset="0"/>
              <a:buNone/>
              <a:defRPr sz="1400" kern="1200">
                <a:solidFill>
                  <a:srgbClr val="7F7F7F"/>
                </a:solidFill>
                <a:latin typeface="+mn-lt"/>
                <a:ea typeface="+mn-ea"/>
                <a:cs typeface="Segoe UI" panose="020B0502040204020203" pitchFamily="34" charset="0"/>
              </a:defRPr>
            </a:lvl2pPr>
            <a:lvl3pPr marL="914400" indent="0" algn="l" rtl="0" fontAlgn="base">
              <a:lnSpc>
                <a:spcPct val="90000"/>
              </a:lnSpc>
              <a:spcBef>
                <a:spcPts val="1000"/>
              </a:spcBef>
              <a:spcAft>
                <a:spcPct val="0"/>
              </a:spcAft>
              <a:buClr>
                <a:srgbClr val="404040"/>
              </a:buClr>
              <a:buFont typeface="Arial" panose="020B0604020202020204" pitchFamily="34" charset="0"/>
              <a:buNone/>
              <a:defRPr sz="1200" kern="1200">
                <a:solidFill>
                  <a:srgbClr val="7F7F7F"/>
                </a:solidFill>
                <a:latin typeface="+mn-lt"/>
                <a:ea typeface="+mn-ea"/>
                <a:cs typeface="Segoe UI" panose="020B0502040204020203" pitchFamily="34" charset="0"/>
              </a:defRPr>
            </a:lvl3pPr>
            <a:lvl4pPr marL="1371600" indent="0" algn="l" rtl="0" fontAlgn="base">
              <a:lnSpc>
                <a:spcPct val="90000"/>
              </a:lnSpc>
              <a:spcBef>
                <a:spcPts val="1000"/>
              </a:spcBef>
              <a:spcAft>
                <a:spcPct val="0"/>
              </a:spcAft>
              <a:buClr>
                <a:srgbClr val="404040"/>
              </a:buClr>
              <a:buFont typeface="Arial" panose="020B0604020202020204" pitchFamily="34" charset="0"/>
              <a:buNone/>
              <a:defRPr sz="1000" kern="1200">
                <a:solidFill>
                  <a:srgbClr val="7F7F7F"/>
                </a:solidFill>
                <a:latin typeface="+mn-lt"/>
                <a:ea typeface="+mn-ea"/>
                <a:cs typeface="Segoe UI" panose="020B0502040204020203" pitchFamily="34" charset="0"/>
              </a:defRPr>
            </a:lvl4pPr>
            <a:lvl5pPr marL="1828800" indent="0" algn="l" rtl="0" fontAlgn="base">
              <a:lnSpc>
                <a:spcPct val="90000"/>
              </a:lnSpc>
              <a:spcBef>
                <a:spcPts val="1000"/>
              </a:spcBef>
              <a:spcAft>
                <a:spcPct val="0"/>
              </a:spcAft>
              <a:buClr>
                <a:srgbClr val="404040"/>
              </a:buClr>
              <a:buFont typeface="Arial" panose="020B0604020202020204" pitchFamily="34" charset="0"/>
              <a:buNone/>
              <a:defRPr sz="1000" kern="1200">
                <a:solidFill>
                  <a:srgbClr val="7F7F7F"/>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pPr eaLnBrk="1" hangingPunct="1">
              <a:lnSpc>
                <a:spcPct val="100000"/>
              </a:lnSpc>
            </a:pPr>
            <a:r>
              <a:rPr lang="tr-TR" sz="1800" dirty="0" smtClean="0"/>
              <a:t>Entegre Yönetim Sistemi</a:t>
            </a:r>
            <a:endParaRPr lang="tr-TR" sz="18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1428" y="5099244"/>
            <a:ext cx="6137837" cy="1182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8" cy="6858000"/>
          </a:xfrm>
          <a:prstGeom prst="rect">
            <a:avLst/>
          </a:prstGeom>
        </p:spPr>
      </p:pic>
      <p:sp>
        <p:nvSpPr>
          <p:cNvPr id="6" name="Title 1"/>
          <p:cNvSpPr txBox="1">
            <a:spLocks/>
          </p:cNvSpPr>
          <p:nvPr/>
        </p:nvSpPr>
        <p:spPr bwMode="auto">
          <a:xfrm>
            <a:off x="7575258" y="4128142"/>
            <a:ext cx="4616741" cy="150262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0000" tIns="360000" rIns="540000" bIns="360000" numCol="1" anchor="ctr" anchorCtr="0" compatLnSpc="1">
            <a:prstTxWarp prst="textNoShape">
              <a:avLst/>
            </a:prstTxWarp>
            <a:spAutoFit/>
          </a:bodyPr>
          <a:lstStyle>
            <a:lvl1pPr algn="l" rtl="0" fontAlgn="base">
              <a:lnSpc>
                <a:spcPct val="90000"/>
              </a:lnSpc>
              <a:spcBef>
                <a:spcPct val="0"/>
              </a:spcBef>
              <a:spcAft>
                <a:spcPct val="0"/>
              </a:spcAft>
              <a:defRPr sz="6000" kern="1200">
                <a:solidFill>
                  <a:schemeClr val="tx2"/>
                </a:solidFill>
                <a:latin typeface="+mj-lt"/>
                <a:ea typeface="+mj-ea"/>
                <a:cs typeface="Segoe UI" panose="020B0502040204020203" pitchFamily="34" charset="0"/>
              </a:defRPr>
            </a:lvl1pPr>
            <a:lvl2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2pPr>
            <a:lvl3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3pPr>
            <a:lvl4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4pPr>
            <a:lvl5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5pPr>
            <a:lvl6pPr marL="4572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6pPr>
            <a:lvl7pPr marL="9144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7pPr>
            <a:lvl8pPr marL="13716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8pPr>
            <a:lvl9pPr marL="18288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9pPr>
          </a:lstStyle>
          <a:p>
            <a:pPr eaLnBrk="1" hangingPunct="1"/>
            <a:r>
              <a:rPr lang="tr-TR" sz="2800" b="1" dirty="0" smtClean="0"/>
              <a:t>“QDMS ile her şey</a:t>
            </a:r>
            <a:br>
              <a:rPr lang="tr-TR" sz="2800" b="1" dirty="0" smtClean="0"/>
            </a:br>
            <a:r>
              <a:rPr lang="tr-TR" sz="2800" b="1" dirty="0" smtClean="0"/>
              <a:t> parmağınızın ucunda”</a:t>
            </a:r>
            <a:endParaRPr lang="tr-TR" sz="2800" b="1" dirty="0"/>
          </a:p>
        </p:txBody>
      </p:sp>
    </p:spTree>
    <p:extLst>
      <p:ext uri="{BB962C8B-B14F-4D97-AF65-F5344CB8AC3E}">
        <p14:creationId xmlns:p14="http://schemas.microsoft.com/office/powerpoint/2010/main" val="336681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4811"/>
            <a:ext cx="10515600" cy="3116090"/>
          </a:xfrm>
        </p:spPr>
        <p:txBody>
          <a:bodyPr numCol="2"/>
          <a:lstStyle/>
          <a:p>
            <a:pPr marL="342900" indent="-342900">
              <a:buClr>
                <a:schemeClr val="accent3"/>
              </a:buClr>
              <a:buFont typeface="Wingdings" panose="05000000000000000000" pitchFamily="2" charset="2"/>
              <a:buChar char="§"/>
            </a:pPr>
            <a:r>
              <a:rPr lang="tr-TR" b="0" dirty="0" smtClean="0"/>
              <a:t>TS </a:t>
            </a:r>
            <a:r>
              <a:rPr lang="tr-TR" b="0" dirty="0"/>
              <a:t>EN ISO </a:t>
            </a:r>
            <a:r>
              <a:rPr lang="tr-TR" b="0" dirty="0" smtClean="0"/>
              <a:t>9001</a:t>
            </a:r>
            <a:endParaRPr lang="tr-TR" b="0" dirty="0"/>
          </a:p>
          <a:p>
            <a:pPr marL="342900" indent="-342900">
              <a:buClr>
                <a:schemeClr val="accent3"/>
              </a:buClr>
              <a:buFont typeface="Wingdings" panose="05000000000000000000" pitchFamily="2" charset="2"/>
              <a:buChar char="§"/>
            </a:pPr>
            <a:r>
              <a:rPr lang="tr-TR" b="0" dirty="0"/>
              <a:t>TS EN </a:t>
            </a:r>
            <a:r>
              <a:rPr lang="tr-TR" b="0" dirty="0" smtClean="0"/>
              <a:t>10002</a:t>
            </a:r>
            <a:endParaRPr lang="tr-TR" b="0" dirty="0"/>
          </a:p>
          <a:p>
            <a:pPr marL="342900" indent="-342900">
              <a:buClr>
                <a:schemeClr val="accent3"/>
              </a:buClr>
              <a:buFont typeface="Wingdings" panose="05000000000000000000" pitchFamily="2" charset="2"/>
              <a:buChar char="§"/>
            </a:pPr>
            <a:r>
              <a:rPr lang="tr-TR" b="0" dirty="0"/>
              <a:t>TS EN ISO </a:t>
            </a:r>
            <a:r>
              <a:rPr lang="tr-TR" b="0" dirty="0" smtClean="0"/>
              <a:t>14001</a:t>
            </a:r>
            <a:endParaRPr lang="tr-TR" b="0" dirty="0"/>
          </a:p>
          <a:p>
            <a:pPr marL="342900" indent="-342900">
              <a:buClr>
                <a:schemeClr val="accent3"/>
              </a:buClr>
              <a:buFont typeface="Wingdings" panose="05000000000000000000" pitchFamily="2" charset="2"/>
              <a:buChar char="§"/>
            </a:pPr>
            <a:r>
              <a:rPr lang="tr-TR" b="0" dirty="0"/>
              <a:t>OHSAS </a:t>
            </a:r>
            <a:r>
              <a:rPr lang="tr-TR" b="0" dirty="0" smtClean="0"/>
              <a:t>18001</a:t>
            </a:r>
            <a:endParaRPr lang="tr-TR" b="0" dirty="0"/>
          </a:p>
          <a:p>
            <a:pPr marL="342900" indent="-342900">
              <a:buClr>
                <a:schemeClr val="accent3"/>
              </a:buClr>
              <a:buFont typeface="Wingdings" panose="05000000000000000000" pitchFamily="2" charset="2"/>
              <a:buChar char="§"/>
            </a:pPr>
            <a:r>
              <a:rPr lang="tr-TR" b="0" dirty="0"/>
              <a:t>TS EN ISO </a:t>
            </a:r>
            <a:r>
              <a:rPr lang="tr-TR" b="0" dirty="0" smtClean="0"/>
              <a:t>22000</a:t>
            </a:r>
          </a:p>
          <a:p>
            <a:pPr marL="342900" indent="-342900">
              <a:buClr>
                <a:schemeClr val="accent3"/>
              </a:buClr>
              <a:buFont typeface="Wingdings" panose="05000000000000000000" pitchFamily="2" charset="2"/>
              <a:buChar char="§"/>
            </a:pPr>
            <a:endParaRPr lang="tr-TR" b="0" dirty="0" smtClean="0"/>
          </a:p>
          <a:p>
            <a:pPr marL="342900" indent="-342900">
              <a:buClr>
                <a:schemeClr val="accent3"/>
              </a:buClr>
              <a:buFont typeface="Wingdings" panose="05000000000000000000" pitchFamily="2" charset="2"/>
              <a:buChar char="§"/>
            </a:pPr>
            <a:r>
              <a:rPr lang="tr-TR" b="0" dirty="0" smtClean="0"/>
              <a:t>ISO/TS 16949</a:t>
            </a:r>
            <a:endParaRPr lang="tr-TR" b="0" dirty="0"/>
          </a:p>
          <a:p>
            <a:pPr marL="342900" indent="-342900">
              <a:buClr>
                <a:schemeClr val="accent3"/>
              </a:buClr>
              <a:buFont typeface="Wingdings" panose="05000000000000000000" pitchFamily="2" charset="2"/>
              <a:buChar char="§"/>
            </a:pPr>
            <a:r>
              <a:rPr lang="tr-TR" b="0" dirty="0"/>
              <a:t>TS EN ISO/IEC </a:t>
            </a:r>
            <a:r>
              <a:rPr lang="tr-TR" b="0" dirty="0" smtClean="0"/>
              <a:t>17025</a:t>
            </a:r>
            <a:endParaRPr lang="tr-TR" b="0" dirty="0"/>
          </a:p>
          <a:p>
            <a:pPr marL="342900" indent="-342900">
              <a:buClr>
                <a:schemeClr val="accent3"/>
              </a:buClr>
              <a:buFont typeface="Wingdings" panose="05000000000000000000" pitchFamily="2" charset="2"/>
              <a:buChar char="§"/>
            </a:pPr>
            <a:r>
              <a:rPr lang="tr-TR" b="0" dirty="0"/>
              <a:t>TS ISO/IEC </a:t>
            </a:r>
            <a:r>
              <a:rPr lang="tr-TR" b="0" dirty="0" smtClean="0"/>
              <a:t>27001</a:t>
            </a:r>
            <a:endParaRPr lang="tr-TR" b="0" dirty="0"/>
          </a:p>
          <a:p>
            <a:pPr marL="342900" indent="-342900">
              <a:buClr>
                <a:schemeClr val="accent3"/>
              </a:buClr>
              <a:buFont typeface="Wingdings" panose="05000000000000000000" pitchFamily="2" charset="2"/>
              <a:buChar char="§"/>
            </a:pPr>
            <a:r>
              <a:rPr lang="tr-TR" b="0" dirty="0"/>
              <a:t>TS EN ISO </a:t>
            </a:r>
            <a:r>
              <a:rPr lang="tr-TR" b="0" dirty="0" smtClean="0"/>
              <a:t>5000</a:t>
            </a:r>
          </a:p>
          <a:p>
            <a:pPr marL="342900" indent="-342900">
              <a:buClr>
                <a:schemeClr val="accent3"/>
              </a:buClr>
              <a:buFont typeface="Wingdings" panose="05000000000000000000" pitchFamily="2" charset="2"/>
              <a:buChar char="§"/>
            </a:pPr>
            <a:r>
              <a:rPr lang="tr-TR" b="0" dirty="0"/>
              <a:t>B</a:t>
            </a:r>
            <a:r>
              <a:rPr lang="tr-TR" b="0" dirty="0" smtClean="0"/>
              <a:t>enzer </a:t>
            </a:r>
            <a:r>
              <a:rPr lang="tr-TR" b="0" dirty="0"/>
              <a:t>standartları uygulayan tüm </a:t>
            </a:r>
            <a:r>
              <a:rPr lang="tr-TR" b="0" dirty="0" smtClean="0"/>
              <a:t>kurumlarda</a:t>
            </a:r>
            <a:endParaRPr lang="tr-TR" b="0" dirty="0"/>
          </a:p>
        </p:txBody>
      </p:sp>
      <p:sp>
        <p:nvSpPr>
          <p:cNvPr id="2" name="Title 1"/>
          <p:cNvSpPr>
            <a:spLocks noGrp="1"/>
          </p:cNvSpPr>
          <p:nvPr>
            <p:ph type="title"/>
          </p:nvPr>
        </p:nvSpPr>
        <p:spPr/>
        <p:txBody>
          <a:bodyPr/>
          <a:lstStyle/>
          <a:p>
            <a:r>
              <a:rPr lang="tr-TR" sz="3600" b="1" dirty="0"/>
              <a:t>Nerede </a:t>
            </a:r>
            <a:r>
              <a:rPr lang="tr-TR" sz="3600" dirty="0" smtClean="0"/>
              <a:t>kullanılır ?</a:t>
            </a:r>
            <a:endParaRPr lang="tr-TR" sz="3600" dirty="0"/>
          </a:p>
        </p:txBody>
      </p:sp>
      <p:sp>
        <p:nvSpPr>
          <p:cNvPr id="4" name="Rectangle 3"/>
          <p:cNvSpPr/>
          <p:nvPr/>
        </p:nvSpPr>
        <p:spPr>
          <a:xfrm>
            <a:off x="4076131" y="4931539"/>
            <a:ext cx="8115870" cy="9644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7686" y="4931539"/>
            <a:ext cx="964800" cy="964800"/>
          </a:xfrm>
          <a:prstGeom prst="rect">
            <a:avLst/>
          </a:prstGeom>
          <a:solidFill>
            <a:srgbClr val="300A1E"/>
          </a:solidFill>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9242" y="4931539"/>
            <a:ext cx="964800" cy="964800"/>
          </a:xfrm>
          <a:prstGeom prst="rect">
            <a:avLst/>
          </a:prstGeom>
          <a:solidFill>
            <a:srgbClr val="300A1E"/>
          </a:solidFill>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0797" y="4931539"/>
            <a:ext cx="964800" cy="964800"/>
          </a:xfrm>
          <a:prstGeom prst="rect">
            <a:avLst/>
          </a:prstGeom>
          <a:solidFill>
            <a:srgbClr val="300A1E"/>
          </a:solidFill>
        </p:spPr>
      </p:pic>
      <p:sp>
        <p:nvSpPr>
          <p:cNvPr id="9" name="Rectangle 8"/>
          <p:cNvSpPr/>
          <p:nvPr/>
        </p:nvSpPr>
        <p:spPr>
          <a:xfrm>
            <a:off x="7074070" y="5949078"/>
            <a:ext cx="3937000" cy="230832"/>
          </a:xfrm>
          <a:prstGeom prst="rect">
            <a:avLst/>
          </a:prstGeom>
        </p:spPr>
        <p:txBody>
          <a:bodyPr wrap="square">
            <a:spAutoFit/>
          </a:bodyPr>
          <a:lstStyle/>
          <a:p>
            <a:pPr algn="r"/>
            <a:r>
              <a:rPr lang="tr-TR" sz="900" i="1" dirty="0">
                <a:solidFill>
                  <a:schemeClr val="bg1">
                    <a:lumMod val="65000"/>
                  </a:schemeClr>
                </a:solidFill>
              </a:rPr>
              <a:t>* Kullanılan logolar ilgili firmalara aittir.</a:t>
            </a:r>
          </a:p>
        </p:txBody>
      </p:sp>
    </p:spTree>
    <p:extLst>
      <p:ext uri="{BB962C8B-B14F-4D97-AF65-F5344CB8AC3E}">
        <p14:creationId xmlns:p14="http://schemas.microsoft.com/office/powerpoint/2010/main" val="79174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tr-TR" altLang="tr-TR" sz="3600" dirty="0" smtClean="0"/>
              <a:t>Bazı Referanslarımız</a:t>
            </a:r>
            <a:endParaRPr lang="tr-TR" altLang="tr-TR" sz="3600" dirty="0"/>
          </a:p>
        </p:txBody>
      </p:sp>
      <p:sp>
        <p:nvSpPr>
          <p:cNvPr id="8" name="Text Placeholder 7"/>
          <p:cNvSpPr>
            <a:spLocks noGrp="1"/>
          </p:cNvSpPr>
          <p:nvPr>
            <p:ph type="body" idx="1"/>
          </p:nvPr>
        </p:nvSpPr>
        <p:spPr/>
        <p:txBody>
          <a:bodyPr/>
          <a:lstStyle/>
          <a:p>
            <a:endParaRPr lang="tr-TR"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8607" y="2695575"/>
            <a:ext cx="1431967" cy="1541766"/>
          </a:xfrm>
          <a:prstGeom prst="rect">
            <a:avLst/>
          </a:prstGeom>
        </p:spPr>
      </p:pic>
    </p:spTree>
    <p:extLst>
      <p:ext uri="{BB962C8B-B14F-4D97-AF65-F5344CB8AC3E}">
        <p14:creationId xmlns:p14="http://schemas.microsoft.com/office/powerpoint/2010/main" val="14969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tr-TR" sz="3600" b="1" dirty="0"/>
              <a:t>Kimler</a:t>
            </a:r>
            <a:r>
              <a:rPr lang="tr-TR" sz="3600" dirty="0"/>
              <a:t> </a:t>
            </a:r>
            <a:r>
              <a:rPr lang="tr-TR" sz="3600" dirty="0" smtClean="0"/>
              <a:t>kullanıyor ?</a:t>
            </a:r>
            <a:endParaRPr lang="en-US" altLang="tr-TR" b="1" dirty="0" smtClean="0"/>
          </a:p>
        </p:txBody>
      </p:sp>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3223" y="2585765"/>
            <a:ext cx="2348857" cy="1944671"/>
          </a:xfrm>
          <a:prstGeom prst="rect">
            <a:avLst/>
          </a:prstGeom>
        </p:spPr>
      </p:pic>
      <p:sp>
        <p:nvSpPr>
          <p:cNvPr id="30" name="Down Arrow 29"/>
          <p:cNvSpPr/>
          <p:nvPr/>
        </p:nvSpPr>
        <p:spPr>
          <a:xfrm flipV="1">
            <a:off x="5881256" y="2202873"/>
            <a:ext cx="2053206" cy="4655126"/>
          </a:xfrm>
          <a:prstGeom prst="downArrow">
            <a:avLst/>
          </a:prstGeom>
          <a:solidFill>
            <a:schemeClr val="accent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32" name="Down Arrow 31"/>
          <p:cNvSpPr/>
          <p:nvPr/>
        </p:nvSpPr>
        <p:spPr>
          <a:xfrm flipV="1">
            <a:off x="7436482" y="4792227"/>
            <a:ext cx="1338856" cy="2065773"/>
          </a:xfrm>
          <a:prstGeom prst="downArrow">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33" name="Rectangle 32"/>
          <p:cNvSpPr/>
          <p:nvPr/>
        </p:nvSpPr>
        <p:spPr>
          <a:xfrm>
            <a:off x="7249106" y="5671964"/>
            <a:ext cx="3937000" cy="230832"/>
          </a:xfrm>
          <a:prstGeom prst="rect">
            <a:avLst/>
          </a:prstGeom>
        </p:spPr>
        <p:txBody>
          <a:bodyPr wrap="square">
            <a:spAutoFit/>
          </a:bodyPr>
          <a:lstStyle/>
          <a:p>
            <a:pPr algn="r"/>
            <a:r>
              <a:rPr lang="tr-TR" sz="900" i="1" dirty="0">
                <a:solidFill>
                  <a:schemeClr val="bg1">
                    <a:lumMod val="65000"/>
                  </a:schemeClr>
                </a:solidFill>
              </a:rPr>
              <a:t>* Kullanılan logolar ilgili firmalara aittir.</a:t>
            </a:r>
          </a:p>
        </p:txBody>
      </p:sp>
      <p:sp>
        <p:nvSpPr>
          <p:cNvPr id="3" name="Diagonal Stripe 2"/>
          <p:cNvSpPr/>
          <p:nvPr/>
        </p:nvSpPr>
        <p:spPr>
          <a:xfrm rot="16200000" flipH="1" flipV="1">
            <a:off x="8773000" y="-18812"/>
            <a:ext cx="3419000" cy="3419000"/>
          </a:xfrm>
          <a:prstGeom prst="diagStripe">
            <a:avLst/>
          </a:prstGeom>
          <a:solidFill>
            <a:srgbClr val="9E1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rot="2712045" flipH="1">
            <a:off x="9475099" y="885175"/>
            <a:ext cx="2821687" cy="8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lnSpc>
                <a:spcPct val="90000"/>
              </a:lnSpc>
            </a:pPr>
            <a:r>
              <a:rPr lang="tr-TR" altLang="tr-TR" sz="2400" b="1" smtClean="0">
                <a:solidFill>
                  <a:schemeClr val="bg1"/>
                </a:solidFill>
                <a:latin typeface="+mj-lt"/>
                <a:ea typeface="+mj-ea"/>
                <a:cs typeface="Segoe UI" panose="020B0502040204020203" pitchFamily="34" charset="0"/>
              </a:rPr>
              <a:t>ISO 500’de yer alan müşterilerimiz</a:t>
            </a:r>
            <a:endParaRPr lang="tr-TR" sz="2400" b="1" dirty="0">
              <a:solidFill>
                <a:schemeClr val="bg1"/>
              </a:solidFill>
              <a:latin typeface="+mj-lt"/>
              <a:ea typeface="+mj-ea"/>
              <a:cs typeface="Segoe UI" panose="020B0502040204020203"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268563743"/>
              </p:ext>
            </p:extLst>
          </p:nvPr>
        </p:nvGraphicFramePr>
        <p:xfrm>
          <a:off x="907991" y="1500740"/>
          <a:ext cx="5040000" cy="3543042"/>
        </p:xfrm>
        <a:graphic>
          <a:graphicData uri="http://schemas.openxmlformats.org/drawingml/2006/table">
            <a:tbl>
              <a:tblPr firstRow="1" bandRow="1">
                <a:tableStyleId>{8A107856-5554-42FB-B03E-39F5DBC370BA}</a:tableStyleId>
              </a:tblPr>
              <a:tblGrid>
                <a:gridCol w="5040000"/>
              </a:tblGrid>
              <a:tr h="525462">
                <a:tc>
                  <a:txBody>
                    <a:bodyPr/>
                    <a:lstStyle/>
                    <a:p>
                      <a:pPr marL="0" algn="l" defTabSz="914400" rtl="0" eaLnBrk="1" latinLnBrk="0" hangingPunct="1"/>
                      <a:r>
                        <a:rPr lang="tr-TR" sz="1800" b="1" kern="1200" dirty="0" smtClean="0">
                          <a:solidFill>
                            <a:srgbClr val="373737"/>
                          </a:solidFill>
                          <a:latin typeface="+mn-lt"/>
                          <a:ea typeface="+mn-ea"/>
                          <a:cs typeface="+mn-cs"/>
                        </a:rPr>
                        <a:t>İlk 10 Firmanın 7’si</a:t>
                      </a:r>
                      <a:endParaRPr lang="tr-TR" sz="1800" b="1" kern="1200" dirty="0">
                        <a:solidFill>
                          <a:srgbClr val="373737"/>
                        </a:solidFill>
                        <a:latin typeface="+mn-lt"/>
                        <a:ea typeface="+mn-ea"/>
                        <a:cs typeface="+mn-cs"/>
                      </a:endParaRPr>
                    </a:p>
                  </a:txBody>
                  <a:tcPr marL="91443" marR="91443" marT="45725" marB="4572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197228">
                <a:tc>
                  <a:txBody>
                    <a:bodyPr/>
                    <a:lstStyle/>
                    <a:p>
                      <a:pPr marL="285750" marR="0" indent="-285750" algn="l" defTabSz="914400" rtl="0" eaLnBrk="1" fontAlgn="auto" latinLnBrk="0" hangingPunct="1">
                        <a:lnSpc>
                          <a:spcPct val="100000"/>
                        </a:lnSpc>
                        <a:spcBef>
                          <a:spcPts val="0"/>
                        </a:spcBef>
                        <a:spcAft>
                          <a:spcPts val="0"/>
                        </a:spcAft>
                        <a:buClr>
                          <a:schemeClr val="accent3"/>
                        </a:buClr>
                        <a:buSzTx/>
                        <a:buFont typeface="Wingdings" panose="05000000000000000000" pitchFamily="2" charset="2"/>
                        <a:buChar char="§"/>
                        <a:tabLst/>
                        <a:defRPr/>
                      </a:pPr>
                      <a:r>
                        <a:rPr lang="tr-TR" sz="1800" dirty="0" smtClean="0">
                          <a:effectLst/>
                        </a:rPr>
                        <a:t>TÜPRAŞ </a:t>
                      </a:r>
                      <a:r>
                        <a:rPr lang="tr-TR" sz="1800" dirty="0" smtClean="0">
                          <a:solidFill>
                            <a:schemeClr val="bg2">
                              <a:lumMod val="50000"/>
                            </a:schemeClr>
                          </a:solidFill>
                          <a:effectLst/>
                        </a:rPr>
                        <a:t>(1)</a:t>
                      </a:r>
                    </a:p>
                  </a:txBody>
                  <a:tcPr marL="91443" marR="91443" marT="45725" marB="4572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7228">
                <a:tc>
                  <a:txBody>
                    <a:bodyPr/>
                    <a:lstStyle/>
                    <a:p>
                      <a:pPr marL="285750" indent="-285750">
                        <a:buClr>
                          <a:schemeClr val="accent3"/>
                        </a:buClr>
                        <a:buFont typeface="Wingdings" panose="05000000000000000000" pitchFamily="2" charset="2"/>
                        <a:buChar char="§"/>
                      </a:pPr>
                      <a:r>
                        <a:rPr lang="tr-TR" sz="1800" dirty="0" smtClean="0"/>
                        <a:t>FORD</a:t>
                      </a:r>
                      <a:r>
                        <a:rPr lang="tr-TR" sz="1800" baseline="0" dirty="0" smtClean="0"/>
                        <a:t> OTOSAN </a:t>
                      </a:r>
                      <a:r>
                        <a:rPr lang="tr-TR" sz="1800" baseline="0" dirty="0" smtClean="0">
                          <a:solidFill>
                            <a:schemeClr val="bg2">
                              <a:lumMod val="50000"/>
                            </a:schemeClr>
                          </a:solidFill>
                        </a:rPr>
                        <a:t>(2)</a:t>
                      </a:r>
                      <a:endParaRPr lang="tr-TR" sz="1800" dirty="0" smtClean="0">
                        <a:solidFill>
                          <a:schemeClr val="bg2">
                            <a:lumMod val="50000"/>
                          </a:schemeClr>
                        </a:solidFill>
                      </a:endParaRPr>
                    </a:p>
                  </a:txBody>
                  <a:tcPr marL="91443" marR="91443" marT="45725" marB="457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7228">
                <a:tc>
                  <a:txBody>
                    <a:bodyPr/>
                    <a:lstStyle/>
                    <a:p>
                      <a:pPr marL="285750" marR="0" indent="-285750" algn="l" defTabSz="914400" rtl="0" eaLnBrk="1" fontAlgn="auto" latinLnBrk="0" hangingPunct="1">
                        <a:lnSpc>
                          <a:spcPct val="100000"/>
                        </a:lnSpc>
                        <a:spcBef>
                          <a:spcPts val="0"/>
                        </a:spcBef>
                        <a:spcAft>
                          <a:spcPts val="0"/>
                        </a:spcAft>
                        <a:buClr>
                          <a:schemeClr val="accent3"/>
                        </a:buClr>
                        <a:buSzTx/>
                        <a:buFont typeface="Wingdings" panose="05000000000000000000" pitchFamily="2" charset="2"/>
                        <a:buChar char="§"/>
                        <a:tabLst/>
                        <a:defRPr/>
                      </a:pPr>
                      <a:r>
                        <a:rPr lang="tr-TR" sz="1800" dirty="0" smtClean="0">
                          <a:effectLst/>
                        </a:rPr>
                        <a:t>OYAK</a:t>
                      </a:r>
                      <a:r>
                        <a:rPr lang="tr-TR" sz="1800" baseline="0" dirty="0" smtClean="0">
                          <a:effectLst/>
                        </a:rPr>
                        <a:t> RENAULT</a:t>
                      </a:r>
                      <a:r>
                        <a:rPr lang="tr-TR" sz="1800" dirty="0" smtClean="0">
                          <a:effectLst/>
                        </a:rPr>
                        <a:t> </a:t>
                      </a:r>
                      <a:r>
                        <a:rPr lang="tr-TR" sz="1800" dirty="0" smtClean="0">
                          <a:solidFill>
                            <a:schemeClr val="bg2">
                              <a:lumMod val="50000"/>
                            </a:schemeClr>
                          </a:solidFill>
                          <a:effectLst/>
                        </a:rPr>
                        <a:t>(3)</a:t>
                      </a:r>
                    </a:p>
                  </a:txBody>
                  <a:tcPr marL="91443" marR="91443" marT="45725" marB="457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7228">
                <a:tc>
                  <a:txBody>
                    <a:bodyPr/>
                    <a:lstStyle/>
                    <a:p>
                      <a:pPr marL="285750" indent="-285750">
                        <a:buClr>
                          <a:schemeClr val="accent3"/>
                        </a:buClr>
                        <a:buFont typeface="Wingdings" panose="05000000000000000000" pitchFamily="2" charset="2"/>
                        <a:buChar char="§"/>
                      </a:pPr>
                      <a:r>
                        <a:rPr lang="tr-TR" sz="1800" dirty="0" smtClean="0"/>
                        <a:t>ARÇELİK </a:t>
                      </a:r>
                      <a:r>
                        <a:rPr lang="tr-TR" sz="1800" dirty="0" smtClean="0">
                          <a:solidFill>
                            <a:schemeClr val="bg2">
                              <a:lumMod val="50000"/>
                            </a:schemeClr>
                          </a:solidFill>
                        </a:rPr>
                        <a:t>(4)</a:t>
                      </a:r>
                    </a:p>
                  </a:txBody>
                  <a:tcPr marL="91443" marR="91443" marT="45725" marB="457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7228">
                <a:tc>
                  <a:txBody>
                    <a:bodyPr/>
                    <a:lstStyle/>
                    <a:p>
                      <a:pPr marL="285750" indent="-285750" algn="l" defTabSz="914400" rtl="0" eaLnBrk="1" latinLnBrk="0" hangingPunct="1">
                        <a:buClr>
                          <a:schemeClr val="accent3"/>
                        </a:buClr>
                        <a:buFont typeface="Wingdings" panose="05000000000000000000" pitchFamily="2" charset="2"/>
                        <a:buChar char="§"/>
                      </a:pPr>
                      <a:r>
                        <a:rPr lang="tr-TR" sz="1800" kern="1200" dirty="0" smtClean="0">
                          <a:solidFill>
                            <a:schemeClr val="dk1"/>
                          </a:solidFill>
                          <a:latin typeface="+mn-lt"/>
                          <a:ea typeface="+mn-ea"/>
                          <a:cs typeface="+mn-cs"/>
                        </a:rPr>
                        <a:t>İÇDAŞ </a:t>
                      </a:r>
                      <a:r>
                        <a:rPr lang="tr-TR" sz="1800" kern="1200" dirty="0" smtClean="0">
                          <a:solidFill>
                            <a:schemeClr val="bg2">
                              <a:lumMod val="50000"/>
                            </a:schemeClr>
                          </a:solidFill>
                          <a:latin typeface="+mn-lt"/>
                          <a:ea typeface="+mn-ea"/>
                          <a:cs typeface="+mn-cs"/>
                        </a:rPr>
                        <a:t>(6)</a:t>
                      </a:r>
                    </a:p>
                  </a:txBody>
                  <a:tcPr marL="91443" marR="91443" marT="45725" marB="457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7228">
                <a:tc>
                  <a:txBody>
                    <a:bodyPr/>
                    <a:lstStyle/>
                    <a:p>
                      <a:pPr marL="285750" marR="0" lvl="1" indent="-285750" algn="l" defTabSz="914400" rtl="0" eaLnBrk="1" fontAlgn="auto" latinLnBrk="0" hangingPunct="1">
                        <a:lnSpc>
                          <a:spcPct val="150000"/>
                        </a:lnSpc>
                        <a:spcBef>
                          <a:spcPts val="0"/>
                        </a:spcBef>
                        <a:spcAft>
                          <a:spcPts val="0"/>
                        </a:spcAft>
                        <a:buClr>
                          <a:schemeClr val="accent3"/>
                        </a:buClr>
                        <a:buSzTx/>
                        <a:buFont typeface="Wingdings" panose="05000000000000000000" pitchFamily="2" charset="2"/>
                        <a:buChar char="§"/>
                        <a:tabLst/>
                        <a:defRPr/>
                      </a:pPr>
                      <a:r>
                        <a:rPr lang="tr-TR" sz="1800" kern="1200" dirty="0" smtClean="0">
                          <a:solidFill>
                            <a:schemeClr val="dk1"/>
                          </a:solidFill>
                          <a:latin typeface="+mn-lt"/>
                          <a:ea typeface="+mn-ea"/>
                          <a:cs typeface="+mn-cs"/>
                        </a:rPr>
                        <a:t>TOFAŞ </a:t>
                      </a:r>
                      <a:r>
                        <a:rPr lang="tr-TR" sz="1800" kern="1200" dirty="0" smtClean="0">
                          <a:solidFill>
                            <a:schemeClr val="bg2">
                              <a:lumMod val="50000"/>
                            </a:schemeClr>
                          </a:solidFill>
                          <a:latin typeface="+mn-lt"/>
                          <a:ea typeface="+mn-ea"/>
                          <a:cs typeface="+mn-cs"/>
                        </a:rPr>
                        <a:t>(9)</a:t>
                      </a:r>
                    </a:p>
                    <a:p>
                      <a:pPr marL="285750" marR="0" lvl="1" indent="-285750" algn="l" defTabSz="914400" rtl="0" eaLnBrk="1" fontAlgn="auto" latinLnBrk="0" hangingPunct="1">
                        <a:lnSpc>
                          <a:spcPct val="150000"/>
                        </a:lnSpc>
                        <a:spcBef>
                          <a:spcPts val="0"/>
                        </a:spcBef>
                        <a:spcAft>
                          <a:spcPts val="0"/>
                        </a:spcAft>
                        <a:buClr>
                          <a:schemeClr val="accent3"/>
                        </a:buClr>
                        <a:buSzTx/>
                        <a:buFont typeface="Wingdings" panose="05000000000000000000" pitchFamily="2" charset="2"/>
                        <a:buChar char="§"/>
                        <a:tabLst/>
                        <a:defRPr/>
                      </a:pPr>
                      <a:r>
                        <a:rPr lang="tr-TR" sz="1800" kern="1200" dirty="0" smtClean="0">
                          <a:solidFill>
                            <a:schemeClr val="tx1"/>
                          </a:solidFill>
                          <a:latin typeface="+mn-lt"/>
                          <a:ea typeface="+mn-ea"/>
                          <a:cs typeface="+mn-cs"/>
                        </a:rPr>
                        <a:t>AYGAZ</a:t>
                      </a:r>
                      <a:r>
                        <a:rPr lang="tr-TR" sz="1800" kern="1200" baseline="0" dirty="0" smtClean="0">
                          <a:solidFill>
                            <a:schemeClr val="tx1"/>
                          </a:solidFill>
                          <a:latin typeface="+mn-lt"/>
                          <a:ea typeface="+mn-ea"/>
                          <a:cs typeface="+mn-cs"/>
                        </a:rPr>
                        <a:t> </a:t>
                      </a:r>
                      <a:r>
                        <a:rPr lang="tr-TR" sz="1800" kern="1200" baseline="0" dirty="0" smtClean="0">
                          <a:solidFill>
                            <a:schemeClr val="bg2">
                              <a:lumMod val="50000"/>
                            </a:schemeClr>
                          </a:solidFill>
                          <a:latin typeface="+mn-lt"/>
                          <a:ea typeface="+mn-ea"/>
                          <a:cs typeface="+mn-cs"/>
                        </a:rPr>
                        <a:t>(10)</a:t>
                      </a:r>
                      <a:endParaRPr lang="tr-TR" sz="1800" kern="1200" dirty="0" smtClean="0">
                        <a:solidFill>
                          <a:schemeClr val="bg2">
                            <a:lumMod val="50000"/>
                          </a:schemeClr>
                        </a:solidFill>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
                          <a:schemeClr val="accent3"/>
                        </a:buClr>
                        <a:buSzTx/>
                        <a:buFont typeface="Wingdings" panose="05000000000000000000" pitchFamily="2" charset="2"/>
                        <a:buChar char="§"/>
                        <a:tabLst/>
                        <a:defRPr/>
                      </a:pPr>
                      <a:endParaRPr lang="tr-TR" sz="1800" kern="1200" dirty="0">
                        <a:solidFill>
                          <a:schemeClr val="bg2">
                            <a:lumMod val="50000"/>
                          </a:schemeClr>
                        </a:solidFill>
                        <a:latin typeface="+mn-lt"/>
                        <a:ea typeface="+mn-ea"/>
                        <a:cs typeface="+mn-cs"/>
                      </a:endParaRPr>
                    </a:p>
                  </a:txBody>
                  <a:tcPr marL="91443" marR="91443" marT="45725" marB="457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498150706"/>
              </p:ext>
            </p:extLst>
          </p:nvPr>
        </p:nvGraphicFramePr>
        <p:xfrm>
          <a:off x="977782" y="5457180"/>
          <a:ext cx="5040000" cy="891232"/>
        </p:xfrm>
        <a:graphic>
          <a:graphicData uri="http://schemas.openxmlformats.org/drawingml/2006/table">
            <a:tbl>
              <a:tblPr firstRow="1" bandRow="1">
                <a:tableStyleId>{8A107856-5554-42FB-B03E-39F5DBC370BA}</a:tableStyleId>
              </a:tblPr>
              <a:tblGrid>
                <a:gridCol w="5040000"/>
              </a:tblGrid>
              <a:tr h="5254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373737"/>
                          </a:solidFill>
                          <a:latin typeface="+mn-lt"/>
                          <a:ea typeface="+mn-ea"/>
                          <a:cs typeface="+mn-cs"/>
                        </a:rPr>
                        <a:t>İlk 500 Firmanın 150’si</a:t>
                      </a:r>
                    </a:p>
                  </a:txBody>
                  <a:tcPr marL="91443" marR="91443" marT="45725" marB="4572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197228">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tr-TR" sz="1800" dirty="0" smtClean="0">
                        <a:solidFill>
                          <a:schemeClr val="bg2">
                            <a:lumMod val="50000"/>
                          </a:schemeClr>
                        </a:solidFill>
                        <a:effectLst/>
                      </a:endParaRPr>
                    </a:p>
                  </a:txBody>
                  <a:tcPr marL="91443" marR="91443" marT="45725" marB="4572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53948995"/>
              </p:ext>
            </p:extLst>
          </p:nvPr>
        </p:nvGraphicFramePr>
        <p:xfrm>
          <a:off x="977782" y="4722055"/>
          <a:ext cx="5040000" cy="891232"/>
        </p:xfrm>
        <a:graphic>
          <a:graphicData uri="http://schemas.openxmlformats.org/drawingml/2006/table">
            <a:tbl>
              <a:tblPr firstRow="1" bandRow="1">
                <a:tableStyleId>{8A107856-5554-42FB-B03E-39F5DBC370BA}</a:tableStyleId>
              </a:tblPr>
              <a:tblGrid>
                <a:gridCol w="5040000"/>
              </a:tblGrid>
              <a:tr h="525462">
                <a:tc>
                  <a:txBody>
                    <a:bodyPr/>
                    <a:lstStyle/>
                    <a:p>
                      <a:pPr marL="0" algn="l" defTabSz="914400" rtl="0" eaLnBrk="1" latinLnBrk="0" hangingPunct="1"/>
                      <a:r>
                        <a:rPr lang="tr-TR" sz="1800" b="1" kern="1200" dirty="0" smtClean="0">
                          <a:solidFill>
                            <a:srgbClr val="373737"/>
                          </a:solidFill>
                          <a:latin typeface="+mn-lt"/>
                          <a:ea typeface="+mn-ea"/>
                          <a:cs typeface="+mn-cs"/>
                        </a:rPr>
                        <a:t>İlk 100 Firmanın 47’si</a:t>
                      </a:r>
                      <a:endParaRPr lang="tr-TR" sz="1800" b="1" kern="1200" dirty="0">
                        <a:solidFill>
                          <a:srgbClr val="373737"/>
                        </a:solidFill>
                        <a:latin typeface="+mn-lt"/>
                        <a:ea typeface="+mn-ea"/>
                        <a:cs typeface="+mn-cs"/>
                      </a:endParaRPr>
                    </a:p>
                  </a:txBody>
                  <a:tcPr marL="91443" marR="91443" marT="45725" marB="45725"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197228">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tr-TR" sz="1800" dirty="0" smtClean="0">
                        <a:solidFill>
                          <a:schemeClr val="bg2">
                            <a:lumMod val="50000"/>
                          </a:schemeClr>
                        </a:solidFill>
                        <a:effectLst/>
                      </a:endParaRPr>
                    </a:p>
                  </a:txBody>
                  <a:tcPr marL="91443" marR="91443" marT="45725" marB="45725"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1674027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235" y="748320"/>
            <a:ext cx="1387184" cy="6264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6683" y="748320"/>
            <a:ext cx="1387184" cy="6264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09131" y="748320"/>
            <a:ext cx="1387184" cy="62640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81579" y="748320"/>
            <a:ext cx="1387184" cy="62640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54027" y="748320"/>
            <a:ext cx="1387184" cy="626400"/>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26475" y="748320"/>
            <a:ext cx="1387184" cy="626400"/>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98922" y="748320"/>
            <a:ext cx="1387184" cy="626400"/>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4235" y="1463679"/>
            <a:ext cx="1387184" cy="626400"/>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36683" y="1463679"/>
            <a:ext cx="1387184" cy="626400"/>
          </a:xfrm>
          <a:prstGeom prst="rect">
            <a:avLst/>
          </a:prstGeom>
        </p:spPr>
      </p:pic>
      <p:pic>
        <p:nvPicPr>
          <p:cNvPr id="54" name="Picture 5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909131" y="1463679"/>
            <a:ext cx="1387184" cy="626400"/>
          </a:xfrm>
          <a:prstGeom prst="rect">
            <a:avLst/>
          </a:prstGeom>
        </p:spPr>
      </p:pic>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81579" y="1463679"/>
            <a:ext cx="1387184" cy="626400"/>
          </a:xfrm>
          <a:prstGeom prst="rect">
            <a:avLst/>
          </a:prstGeom>
        </p:spPr>
      </p:pic>
      <p:pic>
        <p:nvPicPr>
          <p:cNvPr id="16" name="Picture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854027" y="1463679"/>
            <a:ext cx="1387184" cy="626400"/>
          </a:xfrm>
          <a:prstGeom prst="rect">
            <a:avLst/>
          </a:prstGeom>
        </p:spPr>
      </p:pic>
      <p:pic>
        <p:nvPicPr>
          <p:cNvPr id="17" name="Picture 1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26475" y="1463679"/>
            <a:ext cx="1387184" cy="626400"/>
          </a:xfrm>
          <a:prstGeom prst="rect">
            <a:avLst/>
          </a:prstGeom>
        </p:spPr>
      </p:pic>
      <p:pic>
        <p:nvPicPr>
          <p:cNvPr id="18" name="Picture 1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798922" y="1463679"/>
            <a:ext cx="1387184" cy="626400"/>
          </a:xfrm>
          <a:prstGeom prst="rect">
            <a:avLst/>
          </a:prstGeom>
        </p:spPr>
      </p:pic>
      <p:pic>
        <p:nvPicPr>
          <p:cNvPr id="19" name="Picture 1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4235" y="2179038"/>
            <a:ext cx="1387184" cy="626400"/>
          </a:xfrm>
          <a:prstGeom prst="rect">
            <a:avLst/>
          </a:prstGeom>
        </p:spPr>
      </p:pic>
      <p:pic>
        <p:nvPicPr>
          <p:cNvPr id="20" name="Picture 19"/>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36683" y="2179038"/>
            <a:ext cx="1387184" cy="626400"/>
          </a:xfrm>
          <a:prstGeom prst="rect">
            <a:avLst/>
          </a:prstGeom>
        </p:spPr>
      </p:pic>
      <p:pic>
        <p:nvPicPr>
          <p:cNvPr id="21" name="Picture 2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909131" y="2179038"/>
            <a:ext cx="1387184" cy="626400"/>
          </a:xfrm>
          <a:prstGeom prst="rect">
            <a:avLst/>
          </a:prstGeom>
        </p:spPr>
      </p:pic>
      <p:pic>
        <p:nvPicPr>
          <p:cNvPr id="22" name="Picture 2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381579" y="2179038"/>
            <a:ext cx="1387184" cy="626400"/>
          </a:xfrm>
          <a:prstGeom prst="rect">
            <a:avLst/>
          </a:prstGeom>
        </p:spPr>
      </p:pic>
      <p:pic>
        <p:nvPicPr>
          <p:cNvPr id="23" name="Picture 2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854027" y="2179038"/>
            <a:ext cx="1387184" cy="626400"/>
          </a:xfrm>
          <a:prstGeom prst="rect">
            <a:avLst/>
          </a:prstGeom>
        </p:spPr>
      </p:pic>
      <p:pic>
        <p:nvPicPr>
          <p:cNvPr id="24" name="Picture 23"/>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326475" y="2179038"/>
            <a:ext cx="1387184" cy="626400"/>
          </a:xfrm>
          <a:prstGeom prst="rect">
            <a:avLst/>
          </a:prstGeom>
        </p:spPr>
      </p:pic>
      <p:pic>
        <p:nvPicPr>
          <p:cNvPr id="25" name="Picture 24"/>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798922" y="2179038"/>
            <a:ext cx="1387184" cy="626400"/>
          </a:xfrm>
          <a:prstGeom prst="rect">
            <a:avLst/>
          </a:prstGeom>
        </p:spPr>
      </p:pic>
      <p:pic>
        <p:nvPicPr>
          <p:cNvPr id="26" name="Picture 25"/>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964235" y="2894397"/>
            <a:ext cx="1387184" cy="626400"/>
          </a:xfrm>
          <a:prstGeom prst="rect">
            <a:avLst/>
          </a:prstGeom>
        </p:spPr>
      </p:pic>
      <p:pic>
        <p:nvPicPr>
          <p:cNvPr id="27" name="Picture 2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436683" y="2894397"/>
            <a:ext cx="1387184" cy="626400"/>
          </a:xfrm>
          <a:prstGeom prst="rect">
            <a:avLst/>
          </a:prstGeom>
        </p:spPr>
      </p:pic>
      <p:pic>
        <p:nvPicPr>
          <p:cNvPr id="28" name="Picture 27"/>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3909131" y="2894397"/>
            <a:ext cx="1387184" cy="626400"/>
          </a:xfrm>
          <a:prstGeom prst="rect">
            <a:avLst/>
          </a:prstGeom>
        </p:spPr>
      </p:pic>
      <p:pic>
        <p:nvPicPr>
          <p:cNvPr id="29" name="Picture 28"/>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381579" y="2894397"/>
            <a:ext cx="1387184" cy="626400"/>
          </a:xfrm>
          <a:prstGeom prst="rect">
            <a:avLst/>
          </a:prstGeom>
        </p:spPr>
      </p:pic>
      <p:pic>
        <p:nvPicPr>
          <p:cNvPr id="30" name="Picture 29"/>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6854027" y="2894397"/>
            <a:ext cx="1387184" cy="626400"/>
          </a:xfrm>
          <a:prstGeom prst="rect">
            <a:avLst/>
          </a:prstGeom>
        </p:spPr>
      </p:pic>
      <p:pic>
        <p:nvPicPr>
          <p:cNvPr id="31" name="Picture 30"/>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326475" y="2894397"/>
            <a:ext cx="1387184" cy="626400"/>
          </a:xfrm>
          <a:prstGeom prst="rect">
            <a:avLst/>
          </a:prstGeom>
        </p:spPr>
      </p:pic>
      <p:pic>
        <p:nvPicPr>
          <p:cNvPr id="32" name="Picture 31"/>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9798922" y="2894397"/>
            <a:ext cx="1387184" cy="626400"/>
          </a:xfrm>
          <a:prstGeom prst="rect">
            <a:avLst/>
          </a:prstGeom>
        </p:spPr>
      </p:pic>
      <p:pic>
        <p:nvPicPr>
          <p:cNvPr id="33" name="Picture 32"/>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964235" y="3609756"/>
            <a:ext cx="1387184" cy="626400"/>
          </a:xfrm>
          <a:prstGeom prst="rect">
            <a:avLst/>
          </a:prstGeom>
        </p:spPr>
      </p:pic>
      <p:pic>
        <p:nvPicPr>
          <p:cNvPr id="34" name="Picture 33"/>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2436683" y="3609756"/>
            <a:ext cx="1387184" cy="626400"/>
          </a:xfrm>
          <a:prstGeom prst="rect">
            <a:avLst/>
          </a:prstGeom>
        </p:spPr>
      </p:pic>
      <p:pic>
        <p:nvPicPr>
          <p:cNvPr id="35" name="Picture 34"/>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3909131" y="3609756"/>
            <a:ext cx="1387184" cy="626400"/>
          </a:xfrm>
          <a:prstGeom prst="rect">
            <a:avLst/>
          </a:prstGeom>
        </p:spPr>
      </p:pic>
      <p:pic>
        <p:nvPicPr>
          <p:cNvPr id="36" name="Picture 35"/>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5381579" y="3609756"/>
            <a:ext cx="1387184" cy="626400"/>
          </a:xfrm>
          <a:prstGeom prst="rect">
            <a:avLst/>
          </a:prstGeom>
        </p:spPr>
      </p:pic>
      <p:pic>
        <p:nvPicPr>
          <p:cNvPr id="37" name="Picture 36"/>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6854027" y="3609756"/>
            <a:ext cx="1387184" cy="626400"/>
          </a:xfrm>
          <a:prstGeom prst="rect">
            <a:avLst/>
          </a:prstGeom>
        </p:spPr>
      </p:pic>
      <p:pic>
        <p:nvPicPr>
          <p:cNvPr id="38" name="Picture 37"/>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8326475" y="3609756"/>
            <a:ext cx="1387184" cy="626400"/>
          </a:xfrm>
          <a:prstGeom prst="rect">
            <a:avLst/>
          </a:prstGeom>
        </p:spPr>
      </p:pic>
      <p:pic>
        <p:nvPicPr>
          <p:cNvPr id="39" name="Picture 38"/>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9798922" y="3609756"/>
            <a:ext cx="1387184" cy="626400"/>
          </a:xfrm>
          <a:prstGeom prst="rect">
            <a:avLst/>
          </a:prstGeom>
        </p:spPr>
      </p:pic>
      <p:pic>
        <p:nvPicPr>
          <p:cNvPr id="40" name="Picture 39"/>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964235" y="4325115"/>
            <a:ext cx="1387184" cy="626400"/>
          </a:xfrm>
          <a:prstGeom prst="rect">
            <a:avLst/>
          </a:prstGeom>
        </p:spPr>
      </p:pic>
      <p:pic>
        <p:nvPicPr>
          <p:cNvPr id="41" name="Picture 40"/>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436683" y="4325115"/>
            <a:ext cx="1387184" cy="626400"/>
          </a:xfrm>
          <a:prstGeom prst="rect">
            <a:avLst/>
          </a:prstGeom>
        </p:spPr>
      </p:pic>
      <p:pic>
        <p:nvPicPr>
          <p:cNvPr id="42" name="Picture 41"/>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3909131" y="4325115"/>
            <a:ext cx="1387184" cy="626400"/>
          </a:xfrm>
          <a:prstGeom prst="rect">
            <a:avLst/>
          </a:prstGeom>
        </p:spPr>
      </p:pic>
      <p:pic>
        <p:nvPicPr>
          <p:cNvPr id="43" name="Picture 42"/>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5381579" y="4325115"/>
            <a:ext cx="1387184" cy="626400"/>
          </a:xfrm>
          <a:prstGeom prst="rect">
            <a:avLst/>
          </a:prstGeom>
        </p:spPr>
      </p:pic>
      <p:pic>
        <p:nvPicPr>
          <p:cNvPr id="44" name="Picture 43"/>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6854027" y="4325115"/>
            <a:ext cx="1387184" cy="626400"/>
          </a:xfrm>
          <a:prstGeom prst="rect">
            <a:avLst/>
          </a:prstGeom>
        </p:spPr>
      </p:pic>
      <p:pic>
        <p:nvPicPr>
          <p:cNvPr id="45" name="Picture 44"/>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8326475" y="4325115"/>
            <a:ext cx="1387184" cy="626400"/>
          </a:xfrm>
          <a:prstGeom prst="rect">
            <a:avLst/>
          </a:prstGeom>
        </p:spPr>
      </p:pic>
      <p:pic>
        <p:nvPicPr>
          <p:cNvPr id="46" name="Picture 45"/>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9798922" y="4325115"/>
            <a:ext cx="1387184" cy="626400"/>
          </a:xfrm>
          <a:prstGeom prst="rect">
            <a:avLst/>
          </a:prstGeom>
        </p:spPr>
      </p:pic>
      <p:pic>
        <p:nvPicPr>
          <p:cNvPr id="47" name="Picture 46"/>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964235" y="5040474"/>
            <a:ext cx="1387184" cy="626400"/>
          </a:xfrm>
          <a:prstGeom prst="rect">
            <a:avLst/>
          </a:prstGeom>
        </p:spPr>
      </p:pic>
      <p:pic>
        <p:nvPicPr>
          <p:cNvPr id="48" name="Picture 47"/>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2436683" y="5040474"/>
            <a:ext cx="1387184" cy="626400"/>
          </a:xfrm>
          <a:prstGeom prst="rect">
            <a:avLst/>
          </a:prstGeom>
        </p:spPr>
      </p:pic>
      <p:pic>
        <p:nvPicPr>
          <p:cNvPr id="49" name="Picture 48"/>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3909131" y="5040474"/>
            <a:ext cx="1387184" cy="626400"/>
          </a:xfrm>
          <a:prstGeom prst="rect">
            <a:avLst/>
          </a:prstGeom>
        </p:spPr>
      </p:pic>
      <p:pic>
        <p:nvPicPr>
          <p:cNvPr id="50" name="Picture 49"/>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5381579" y="5040474"/>
            <a:ext cx="1387184" cy="626400"/>
          </a:xfrm>
          <a:prstGeom prst="rect">
            <a:avLst/>
          </a:prstGeom>
        </p:spPr>
      </p:pic>
      <p:pic>
        <p:nvPicPr>
          <p:cNvPr id="51" name="Picture 50"/>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6854027" y="5040474"/>
            <a:ext cx="1387184" cy="626400"/>
          </a:xfrm>
          <a:prstGeom prst="rect">
            <a:avLst/>
          </a:prstGeom>
        </p:spPr>
      </p:pic>
      <p:pic>
        <p:nvPicPr>
          <p:cNvPr id="52" name="Picture 51"/>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8326475" y="5040474"/>
            <a:ext cx="1387184" cy="626400"/>
          </a:xfrm>
          <a:prstGeom prst="rect">
            <a:avLst/>
          </a:prstGeom>
        </p:spPr>
      </p:pic>
      <p:pic>
        <p:nvPicPr>
          <p:cNvPr id="53" name="Picture 52"/>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9798922" y="5040474"/>
            <a:ext cx="1387184" cy="626400"/>
          </a:xfrm>
          <a:prstGeom prst="rect">
            <a:avLst/>
          </a:prstGeom>
        </p:spPr>
      </p:pic>
      <p:sp>
        <p:nvSpPr>
          <p:cNvPr id="55" name="Rectangle 54"/>
          <p:cNvSpPr/>
          <p:nvPr/>
        </p:nvSpPr>
        <p:spPr>
          <a:xfrm>
            <a:off x="7074070" y="5949078"/>
            <a:ext cx="3937000" cy="230832"/>
          </a:xfrm>
          <a:prstGeom prst="rect">
            <a:avLst/>
          </a:prstGeom>
        </p:spPr>
        <p:txBody>
          <a:bodyPr wrap="square">
            <a:spAutoFit/>
          </a:bodyPr>
          <a:lstStyle/>
          <a:p>
            <a:pPr algn="r"/>
            <a:r>
              <a:rPr lang="tr-TR" sz="900" i="1" dirty="0">
                <a:solidFill>
                  <a:schemeClr val="bg1">
                    <a:lumMod val="65000"/>
                  </a:schemeClr>
                </a:solidFill>
              </a:rPr>
              <a:t>* Kullanılan logolar ilgili firmalara aittir.</a:t>
            </a:r>
          </a:p>
        </p:txBody>
      </p:sp>
    </p:spTree>
    <p:extLst>
      <p:ext uri="{BB962C8B-B14F-4D97-AF65-F5344CB8AC3E}">
        <p14:creationId xmlns:p14="http://schemas.microsoft.com/office/powerpoint/2010/main" val="206209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11163" y="738188"/>
            <a:ext cx="3798887" cy="1600200"/>
          </a:xfrm>
        </p:spPr>
        <p:txBody>
          <a:bodyPr/>
          <a:lstStyle/>
          <a:p>
            <a:r>
              <a:rPr lang="tr-TR" altLang="tr-TR" smtClean="0"/>
              <a:t>Bimser Çözüm</a:t>
            </a:r>
          </a:p>
        </p:txBody>
      </p:sp>
      <p:pic>
        <p:nvPicPr>
          <p:cNvPr id="21507" name="Picture Placeholder 4"/>
          <p:cNvPicPr>
            <a:picLocks noGrp="1" noChangeAspect="1"/>
          </p:cNvPicPr>
          <p:nvPr>
            <p:ph type="pic" idx="1"/>
          </p:nvPr>
        </p:nvPicPr>
        <p:blipFill>
          <a:blip r:embed="rId3" cstate="email">
            <a:extLst>
              <a:ext uri="{28A0092B-C50C-407E-A947-70E740481C1C}">
                <a14:useLocalDpi xmlns:a14="http://schemas.microsoft.com/office/drawing/2010/main"/>
              </a:ext>
            </a:extLst>
          </a:blip>
          <a:srcRect t="-39114" b="-39114"/>
          <a:stretch>
            <a:fillRect/>
          </a:stretch>
        </p:blipFill>
        <p:spPr>
          <a:xfrm>
            <a:off x="6840538" y="1805781"/>
            <a:ext cx="3508375" cy="3246438"/>
          </a:xfrm>
        </p:spPr>
      </p:pic>
      <p:sp>
        <p:nvSpPr>
          <p:cNvPr id="21508" name="Text Placeholder 3"/>
          <p:cNvSpPr>
            <a:spLocks noGrp="1"/>
          </p:cNvSpPr>
          <p:nvPr>
            <p:ph type="body" sz="half" idx="2"/>
          </p:nvPr>
        </p:nvSpPr>
        <p:spPr>
          <a:xfrm>
            <a:off x="411163" y="2743200"/>
            <a:ext cx="3910012" cy="3829050"/>
          </a:xfrm>
        </p:spPr>
        <p:txBody>
          <a:bodyPr/>
          <a:lstStyle/>
          <a:p>
            <a:pPr eaLnBrk="1" hangingPunct="1"/>
            <a:r>
              <a:rPr lang="tr-TR" b="1" dirty="0"/>
              <a:t>İstanbul:</a:t>
            </a:r>
            <a:br>
              <a:rPr lang="tr-TR" b="1" dirty="0"/>
            </a:br>
            <a:r>
              <a:rPr lang="tr-TR" dirty="0"/>
              <a:t/>
            </a:r>
            <a:br>
              <a:rPr lang="tr-TR" dirty="0"/>
            </a:br>
            <a:r>
              <a:rPr lang="tr-TR" dirty="0"/>
              <a:t>Ofisim İstanbul B blok D:46 K:8 </a:t>
            </a:r>
            <a:br>
              <a:rPr lang="tr-TR" dirty="0"/>
            </a:br>
            <a:r>
              <a:rPr lang="tr-TR" dirty="0"/>
              <a:t>Cevizli </a:t>
            </a:r>
            <a:r>
              <a:rPr lang="tr-TR" dirty="0" err="1"/>
              <a:t>mah.</a:t>
            </a:r>
            <a:r>
              <a:rPr lang="tr-TR" dirty="0"/>
              <a:t> </a:t>
            </a:r>
            <a:r>
              <a:rPr lang="tr-TR" dirty="0" err="1"/>
              <a:t>Tugayyolu</a:t>
            </a:r>
            <a:r>
              <a:rPr lang="tr-TR" dirty="0"/>
              <a:t> </a:t>
            </a:r>
            <a:r>
              <a:rPr lang="tr-TR" dirty="0" err="1"/>
              <a:t>cad.</a:t>
            </a:r>
            <a:r>
              <a:rPr lang="tr-TR" dirty="0"/>
              <a:t> </a:t>
            </a:r>
            <a:br>
              <a:rPr lang="tr-TR" dirty="0"/>
            </a:br>
            <a:r>
              <a:rPr lang="tr-TR" dirty="0"/>
              <a:t>Cevizli - Maltepe / İSTANBUL</a:t>
            </a:r>
          </a:p>
          <a:p>
            <a:pPr eaLnBrk="1" hangingPunct="1"/>
            <a:endParaRPr lang="tr-TR" altLang="tr-TR" b="1" dirty="0"/>
          </a:p>
          <a:p>
            <a:pPr eaLnBrk="1" hangingPunct="1"/>
            <a:r>
              <a:rPr lang="tr-TR" altLang="tr-TR" b="1" dirty="0"/>
              <a:t>Kocaeli: </a:t>
            </a:r>
          </a:p>
          <a:p>
            <a:pPr eaLnBrk="1" hangingPunct="1">
              <a:tabLst>
                <a:tab pos="719138" algn="l"/>
              </a:tabLst>
            </a:pPr>
            <a:r>
              <a:rPr lang="tr-TR" altLang="tr-TR" dirty="0"/>
              <a:t>Yeniköy Merkez Mahallesi Vatan Caddesi</a:t>
            </a:r>
            <a:br>
              <a:rPr lang="tr-TR" altLang="tr-TR" dirty="0"/>
            </a:br>
            <a:r>
              <a:rPr lang="tr-TR" altLang="tr-TR" dirty="0"/>
              <a:t>KOU Teknopark No: 83/A-6</a:t>
            </a:r>
            <a:br>
              <a:rPr lang="tr-TR" altLang="tr-TR" dirty="0"/>
            </a:br>
            <a:r>
              <a:rPr lang="tr-TR" altLang="tr-TR" dirty="0"/>
              <a:t>41275 </a:t>
            </a:r>
            <a:r>
              <a:rPr lang="tr-TR" altLang="tr-TR" dirty="0" err="1"/>
              <a:t>Başiskele</a:t>
            </a:r>
            <a:r>
              <a:rPr lang="tr-TR" altLang="tr-TR" dirty="0"/>
              <a:t>, KOCAELİ</a:t>
            </a:r>
            <a:br>
              <a:rPr lang="tr-TR" altLang="tr-TR" dirty="0"/>
            </a:br>
            <a:r>
              <a:rPr lang="tr-TR" altLang="tr-TR" dirty="0"/>
              <a:t/>
            </a:r>
            <a:br>
              <a:rPr lang="tr-TR" altLang="tr-TR" dirty="0"/>
            </a:br>
            <a:r>
              <a:rPr lang="tr-TR" altLang="tr-TR" b="1" dirty="0"/>
              <a:t>Tel.	: 	</a:t>
            </a:r>
            <a:r>
              <a:rPr lang="tr-TR" altLang="tr-TR" dirty="0"/>
              <a:t>0</a:t>
            </a:r>
            <a:r>
              <a:rPr lang="tr-TR" altLang="tr-TR" b="1" dirty="0"/>
              <a:t> </a:t>
            </a:r>
            <a:r>
              <a:rPr lang="tr-TR" altLang="tr-TR" dirty="0"/>
              <a:t>262 341 43 14 </a:t>
            </a:r>
            <a:br>
              <a:rPr lang="tr-TR" altLang="tr-TR" dirty="0"/>
            </a:br>
            <a:r>
              <a:rPr lang="tr-TR" altLang="tr-TR" b="1" dirty="0"/>
              <a:t>Faks	: 	</a:t>
            </a:r>
            <a:r>
              <a:rPr lang="tr-TR" altLang="tr-TR" dirty="0"/>
              <a:t>0</a:t>
            </a:r>
            <a:r>
              <a:rPr lang="tr-TR" altLang="tr-TR" b="1" dirty="0"/>
              <a:t> </a:t>
            </a:r>
            <a:r>
              <a:rPr lang="tr-TR" altLang="tr-TR" dirty="0"/>
              <a:t>262 341 38 94</a:t>
            </a:r>
            <a:br>
              <a:rPr lang="tr-TR" altLang="tr-TR" dirty="0"/>
            </a:br>
            <a:r>
              <a:rPr lang="tr-TR" altLang="tr-TR" b="1" dirty="0"/>
              <a:t>E-posta	:	</a:t>
            </a:r>
            <a:r>
              <a:rPr lang="tr-TR" altLang="tr-TR" dirty="0">
                <a:solidFill>
                  <a:schemeClr val="bg1"/>
                </a:solidFill>
              </a:rPr>
              <a:t>info@bimser.com.tr</a:t>
            </a:r>
            <a:br>
              <a:rPr lang="tr-TR" altLang="tr-TR" dirty="0">
                <a:solidFill>
                  <a:schemeClr val="bg1"/>
                </a:solidFill>
              </a:rPr>
            </a:br>
            <a:endParaRPr lang="tr-TR" altLang="tr-TR" b="1" dirty="0"/>
          </a:p>
          <a:p>
            <a:pPr eaLnBrk="1" hangingPunct="1">
              <a:tabLst>
                <a:tab pos="719138" algn="l"/>
              </a:tabLst>
            </a:pPr>
            <a:r>
              <a:rPr lang="tr-TR" altLang="tr-TR" b="1" dirty="0"/>
              <a:t>Web	: 	</a:t>
            </a:r>
            <a:r>
              <a:rPr lang="tr-TR" altLang="tr-TR" dirty="0"/>
              <a:t>www.bimser.com.tr</a:t>
            </a:r>
          </a:p>
          <a:p>
            <a:endParaRPr lang="tr-TR" dirty="0" smtClean="0"/>
          </a:p>
          <a:p>
            <a:endParaRPr lang="tr-TR" altLang="tr-TR" dirty="0"/>
          </a:p>
          <a:p>
            <a:endParaRPr lang="tr-TR" altLang="tr-TR"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flipV="1">
            <a:off x="6914284" y="2804406"/>
            <a:ext cx="3151188" cy="3659182"/>
          </a:xfrm>
          <a:prstGeom prst="downArrow">
            <a:avLst/>
          </a:prstGeom>
          <a:solidFill>
            <a:schemeClr val="accent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0" name="Down Arrow 9"/>
          <p:cNvSpPr/>
          <p:nvPr/>
        </p:nvSpPr>
        <p:spPr>
          <a:xfrm flipV="1">
            <a:off x="9694861" y="4583112"/>
            <a:ext cx="1831975" cy="2111376"/>
          </a:xfrm>
          <a:prstGeom prst="downArrow">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9" name="Down Arrow 8"/>
          <p:cNvSpPr/>
          <p:nvPr/>
        </p:nvSpPr>
        <p:spPr>
          <a:xfrm flipV="1">
            <a:off x="6205167" y="5314950"/>
            <a:ext cx="1338856" cy="1543050"/>
          </a:xfrm>
          <a:prstGeom prst="downArrow">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1" name="Text Placeholder 10"/>
          <p:cNvSpPr txBox="1">
            <a:spLocks/>
          </p:cNvSpPr>
          <p:nvPr/>
        </p:nvSpPr>
        <p:spPr bwMode="auto">
          <a:xfrm>
            <a:off x="414000" y="3157200"/>
            <a:ext cx="3703320" cy="55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1000"/>
              </a:spcBef>
              <a:spcAft>
                <a:spcPct val="0"/>
              </a:spcAft>
              <a:buClr>
                <a:srgbClr val="404040"/>
              </a:buClr>
              <a:buFont typeface="Arial" panose="020B0604020202020204" pitchFamily="34" charset="0"/>
              <a:buNone/>
              <a:defRPr sz="1600" b="0" kern="1200">
                <a:solidFill>
                  <a:schemeClr val="bg2"/>
                </a:solidFill>
                <a:latin typeface="+mn-lt"/>
                <a:ea typeface="+mn-ea"/>
                <a:cs typeface="Segoe UI" panose="020B0502040204020203" pitchFamily="34" charset="0"/>
              </a:defRPr>
            </a:lvl1pPr>
            <a:lvl2pPr marL="457200" indent="0" algn="l" rtl="0" fontAlgn="base">
              <a:lnSpc>
                <a:spcPct val="90000"/>
              </a:lnSpc>
              <a:spcBef>
                <a:spcPts val="1000"/>
              </a:spcBef>
              <a:spcAft>
                <a:spcPct val="0"/>
              </a:spcAft>
              <a:buClr>
                <a:srgbClr val="404040"/>
              </a:buClr>
              <a:buFont typeface="Arial" panose="020B0604020202020204" pitchFamily="34" charset="0"/>
              <a:buNone/>
              <a:defRPr sz="1400" kern="1200">
                <a:solidFill>
                  <a:srgbClr val="7F7F7F"/>
                </a:solidFill>
                <a:latin typeface="+mn-lt"/>
                <a:ea typeface="+mn-ea"/>
                <a:cs typeface="Segoe UI" panose="020B0502040204020203" pitchFamily="34" charset="0"/>
              </a:defRPr>
            </a:lvl2pPr>
            <a:lvl3pPr marL="914400" indent="0" algn="l" rtl="0" fontAlgn="base">
              <a:lnSpc>
                <a:spcPct val="90000"/>
              </a:lnSpc>
              <a:spcBef>
                <a:spcPts val="1000"/>
              </a:spcBef>
              <a:spcAft>
                <a:spcPct val="0"/>
              </a:spcAft>
              <a:buClr>
                <a:srgbClr val="404040"/>
              </a:buClr>
              <a:buFont typeface="Arial" panose="020B0604020202020204" pitchFamily="34" charset="0"/>
              <a:buNone/>
              <a:defRPr sz="1200" kern="1200">
                <a:solidFill>
                  <a:srgbClr val="7F7F7F"/>
                </a:solidFill>
                <a:latin typeface="+mn-lt"/>
                <a:ea typeface="+mn-ea"/>
                <a:cs typeface="Segoe UI" panose="020B0502040204020203" pitchFamily="34" charset="0"/>
              </a:defRPr>
            </a:lvl3pPr>
            <a:lvl4pPr marL="1371600" indent="0" algn="l" rtl="0" fontAlgn="base">
              <a:lnSpc>
                <a:spcPct val="90000"/>
              </a:lnSpc>
              <a:spcBef>
                <a:spcPts val="1000"/>
              </a:spcBef>
              <a:spcAft>
                <a:spcPct val="0"/>
              </a:spcAft>
              <a:buClr>
                <a:srgbClr val="404040"/>
              </a:buClr>
              <a:buFont typeface="Arial" panose="020B0604020202020204" pitchFamily="34" charset="0"/>
              <a:buNone/>
              <a:defRPr sz="1000" kern="1200">
                <a:solidFill>
                  <a:srgbClr val="7F7F7F"/>
                </a:solidFill>
                <a:latin typeface="+mn-lt"/>
                <a:ea typeface="+mn-ea"/>
                <a:cs typeface="Segoe UI" panose="020B0502040204020203" pitchFamily="34" charset="0"/>
              </a:defRPr>
            </a:lvl4pPr>
            <a:lvl5pPr marL="1828800" indent="0" algn="l" rtl="0" fontAlgn="base">
              <a:lnSpc>
                <a:spcPct val="90000"/>
              </a:lnSpc>
              <a:spcBef>
                <a:spcPts val="1000"/>
              </a:spcBef>
              <a:spcAft>
                <a:spcPct val="0"/>
              </a:spcAft>
              <a:buClr>
                <a:srgbClr val="404040"/>
              </a:buClr>
              <a:buFont typeface="Arial" panose="020B0604020202020204" pitchFamily="34" charset="0"/>
              <a:buNone/>
              <a:defRPr sz="1000" kern="1200">
                <a:solidFill>
                  <a:srgbClr val="7F7F7F"/>
                </a:solidFill>
                <a:latin typeface="+mn-lt"/>
                <a:ea typeface="+mn-ea"/>
                <a:cs typeface="Segoe UI" panose="020B0502040204020203" pitchFamily="34" charset="0"/>
              </a:defRPr>
            </a:lvl5pPr>
            <a:lvl6pPr marL="22860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6pPr>
            <a:lvl7pPr marL="27432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a:solidFill>
                  <a:schemeClr val="tx1">
                    <a:lumMod val="50000"/>
                    <a:lumOff val="50000"/>
                  </a:schemeClr>
                </a:solidFill>
                <a:latin typeface="+mn-lt"/>
                <a:ea typeface="+mn-ea"/>
                <a:cs typeface="Segoe UI" panose="020B0502040204020203" pitchFamily="34" charset="0"/>
              </a:defRPr>
            </a:lvl7pPr>
            <a:lvl8pPr marL="32004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8pPr>
            <a:lvl9pPr marL="365760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lang="en-US" sz="1000" kern="1200" baseline="0">
                <a:solidFill>
                  <a:schemeClr val="tx1">
                    <a:lumMod val="50000"/>
                    <a:lumOff val="50000"/>
                  </a:schemeClr>
                </a:solidFill>
                <a:latin typeface="+mn-lt"/>
                <a:ea typeface="+mn-ea"/>
                <a:cs typeface="Segoe UI" panose="020B0502040204020203" pitchFamily="34" charset="0"/>
              </a:defRPr>
            </a:lvl9pPr>
          </a:lstStyle>
          <a:p>
            <a:r>
              <a:rPr lang="tr-TR" dirty="0" smtClean="0"/>
              <a:t>ENTEGRE YÖNETİM SİSTEMİ</a:t>
            </a:r>
            <a:endParaRPr lang="tr-TR"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800" y="928800"/>
            <a:ext cx="1616400" cy="1616400"/>
          </a:xfrm>
          <a:prstGeom prst="rect">
            <a:avLst/>
          </a:prstGeom>
          <a:ln>
            <a:noFill/>
          </a:ln>
          <a:effectLst>
            <a:outerShdw blurRad="190500" algn="tl" rotWithShape="0">
              <a:srgbClr val="000000">
                <a:alpha val="70000"/>
              </a:srgbClr>
            </a:outerShdw>
          </a:effectLst>
        </p:spPr>
      </p:pic>
      <p:graphicFrame>
        <p:nvGraphicFramePr>
          <p:cNvPr id="13" name="Table 12"/>
          <p:cNvGraphicFramePr>
            <a:graphicFrameLocks noGrp="1"/>
          </p:cNvGraphicFramePr>
          <p:nvPr>
            <p:extLst>
              <p:ext uri="{D42A27DB-BD31-4B8C-83A1-F6EECF244321}">
                <p14:modId xmlns:p14="http://schemas.microsoft.com/office/powerpoint/2010/main" val="924000649"/>
              </p:ext>
            </p:extLst>
          </p:nvPr>
        </p:nvGraphicFramePr>
        <p:xfrm>
          <a:off x="5876545" y="1722567"/>
          <a:ext cx="5384122" cy="4261468"/>
        </p:xfrm>
        <a:graphic>
          <a:graphicData uri="http://schemas.openxmlformats.org/drawingml/2006/table">
            <a:tbl>
              <a:tblPr firstCol="1" bandRow="1">
                <a:tableStyleId>{8A107856-5554-42FB-B03E-39F5DBC370BA}</a:tableStyleId>
              </a:tblPr>
              <a:tblGrid>
                <a:gridCol w="5384122"/>
              </a:tblGrid>
              <a:tr h="0">
                <a:tc>
                  <a:txBody>
                    <a:bodyPr/>
                    <a:lstStyle/>
                    <a:p>
                      <a:pPr marL="342900" indent="-342900" algn="l" rtl="0" fontAlgn="base">
                        <a:lnSpc>
                          <a:spcPct val="90000"/>
                        </a:lnSpc>
                        <a:spcBef>
                          <a:spcPts val="1000"/>
                        </a:spcBef>
                        <a:spcAft>
                          <a:spcPct val="0"/>
                        </a:spcAft>
                        <a:buClr>
                          <a:schemeClr val="accent3"/>
                        </a:buClr>
                        <a:buFont typeface="Wingdings" panose="05000000000000000000" pitchFamily="2" charset="2"/>
                        <a:buChar char="§"/>
                      </a:pPr>
                      <a:r>
                        <a:rPr lang="tr-TR" sz="2400" b="0" kern="1200" dirty="0" smtClean="0">
                          <a:solidFill>
                            <a:srgbClr val="404040"/>
                          </a:solidFill>
                          <a:latin typeface="+mn-lt"/>
                          <a:ea typeface="+mn-ea"/>
                          <a:cs typeface="Segoe UI" panose="020B0502040204020203" pitchFamily="34" charset="0"/>
                        </a:rPr>
                        <a:t>QDMS Nedir ?</a:t>
                      </a:r>
                    </a:p>
                  </a:txBody>
                  <a:tcPr marL="137160" marR="137160" marT="137186" marB="13718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342900" indent="-342900" algn="l" rtl="0" fontAlgn="base">
                        <a:lnSpc>
                          <a:spcPct val="90000"/>
                        </a:lnSpc>
                        <a:spcBef>
                          <a:spcPts val="1000"/>
                        </a:spcBef>
                        <a:spcAft>
                          <a:spcPct val="0"/>
                        </a:spcAft>
                        <a:buClr>
                          <a:schemeClr val="accent3"/>
                        </a:buClr>
                        <a:buFont typeface="Wingdings" panose="05000000000000000000" pitchFamily="2" charset="2"/>
                        <a:buChar char="§"/>
                      </a:pPr>
                      <a:r>
                        <a:rPr lang="tr-TR" sz="2400" b="0" kern="1200" dirty="0" smtClean="0">
                          <a:solidFill>
                            <a:srgbClr val="404040"/>
                          </a:solidFill>
                          <a:latin typeface="+mn-lt"/>
                          <a:ea typeface="+mn-ea"/>
                          <a:cs typeface="Segoe UI" panose="020B0502040204020203" pitchFamily="34" charset="0"/>
                        </a:rPr>
                        <a:t>QDMS Modülleri</a:t>
                      </a:r>
                    </a:p>
                  </a:txBody>
                  <a:tcPr marL="137160" marR="137160" marT="137186" marB="13718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342900" indent="-342900" algn="l" rtl="0" fontAlgn="base">
                        <a:lnSpc>
                          <a:spcPct val="90000"/>
                        </a:lnSpc>
                        <a:spcBef>
                          <a:spcPts val="1000"/>
                        </a:spcBef>
                        <a:spcAft>
                          <a:spcPct val="0"/>
                        </a:spcAft>
                        <a:buClr>
                          <a:schemeClr val="accent3"/>
                        </a:buClr>
                        <a:buFont typeface="Wingdings" panose="05000000000000000000" pitchFamily="2" charset="2"/>
                        <a:buChar char="§"/>
                      </a:pPr>
                      <a:r>
                        <a:rPr lang="tr-TR" sz="2400" b="0" kern="1200" dirty="0" smtClean="0">
                          <a:solidFill>
                            <a:srgbClr val="404040"/>
                          </a:solidFill>
                          <a:latin typeface="+mn-lt"/>
                          <a:ea typeface="+mn-ea"/>
                          <a:cs typeface="Segoe UI" panose="020B0502040204020203" pitchFamily="34" charset="0"/>
                        </a:rPr>
                        <a:t>Neden QDMS ?</a:t>
                      </a:r>
                    </a:p>
                  </a:txBody>
                  <a:tcPr marL="137160" marR="137160" marT="137186" marB="13718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342900" indent="-342900" algn="l" rtl="0" fontAlgn="base">
                        <a:lnSpc>
                          <a:spcPct val="90000"/>
                        </a:lnSpc>
                        <a:spcBef>
                          <a:spcPts val="1000"/>
                        </a:spcBef>
                        <a:spcAft>
                          <a:spcPct val="0"/>
                        </a:spcAft>
                        <a:buClr>
                          <a:schemeClr val="accent3"/>
                        </a:buClr>
                        <a:buFont typeface="Wingdings" panose="05000000000000000000" pitchFamily="2" charset="2"/>
                        <a:buChar char="§"/>
                      </a:pPr>
                      <a:r>
                        <a:rPr lang="tr-TR" sz="2400" b="0" kern="1200" dirty="0" smtClean="0">
                          <a:solidFill>
                            <a:srgbClr val="404040"/>
                          </a:solidFill>
                          <a:latin typeface="+mn-lt"/>
                          <a:ea typeface="+mn-ea"/>
                          <a:cs typeface="Segoe UI" panose="020B0502040204020203" pitchFamily="34" charset="0"/>
                        </a:rPr>
                        <a:t>Nerede Kullanılır ?</a:t>
                      </a:r>
                    </a:p>
                  </a:txBody>
                  <a:tcPr marL="137160" marR="137160" marT="137186" marB="13718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342900" indent="-342900" algn="l" rtl="0" fontAlgn="base">
                        <a:lnSpc>
                          <a:spcPct val="90000"/>
                        </a:lnSpc>
                        <a:spcBef>
                          <a:spcPts val="1000"/>
                        </a:spcBef>
                        <a:spcAft>
                          <a:spcPct val="0"/>
                        </a:spcAft>
                        <a:buClr>
                          <a:schemeClr val="accent3"/>
                        </a:buClr>
                        <a:buFont typeface="Wingdings" panose="05000000000000000000" pitchFamily="2" charset="2"/>
                        <a:buChar char="§"/>
                      </a:pPr>
                      <a:r>
                        <a:rPr lang="tr-TR" sz="2400" b="0" kern="1200" dirty="0" smtClean="0">
                          <a:solidFill>
                            <a:srgbClr val="404040"/>
                          </a:solidFill>
                          <a:latin typeface="+mn-lt"/>
                          <a:ea typeface="+mn-ea"/>
                          <a:cs typeface="Segoe UI" panose="020B0502040204020203" pitchFamily="34" charset="0"/>
                        </a:rPr>
                        <a:t>Kimler Kullanıyor ?</a:t>
                      </a:r>
                    </a:p>
                  </a:txBody>
                  <a:tcPr marL="137160" marR="137160" marT="137186" marB="13718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indent="0" algn="l" rtl="0" fontAlgn="base">
                        <a:lnSpc>
                          <a:spcPct val="90000"/>
                        </a:lnSpc>
                        <a:spcBef>
                          <a:spcPts val="1000"/>
                        </a:spcBef>
                        <a:spcAft>
                          <a:spcPct val="0"/>
                        </a:spcAft>
                        <a:buClr>
                          <a:schemeClr val="accent3"/>
                        </a:buClr>
                        <a:buFont typeface="Wingdings" panose="05000000000000000000" pitchFamily="2" charset="2"/>
                        <a:buNone/>
                      </a:pPr>
                      <a:endParaRPr lang="tr-TR" sz="2400" b="0" kern="1200" dirty="0" smtClean="0">
                        <a:solidFill>
                          <a:srgbClr val="404040"/>
                        </a:solidFill>
                        <a:latin typeface="+mn-lt"/>
                        <a:ea typeface="+mn-ea"/>
                        <a:cs typeface="Segoe UI" panose="020B0502040204020203" pitchFamily="34" charset="0"/>
                      </a:endParaRPr>
                    </a:p>
                  </a:txBody>
                  <a:tcPr marL="137160" marR="137160" marT="137186" marB="13718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tr-TR" sz="2400" b="0" kern="1200" dirty="0" smtClean="0">
                        <a:solidFill>
                          <a:schemeClr val="dk1"/>
                        </a:solidFill>
                        <a:effectLst/>
                        <a:latin typeface="+mn-lt"/>
                        <a:ea typeface="+mn-ea"/>
                        <a:cs typeface="+mn-cs"/>
                      </a:endParaRPr>
                    </a:p>
                  </a:txBody>
                  <a:tcPr marL="137160" marR="137160" marT="137186" marB="13718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
        <p:nvSpPr>
          <p:cNvPr id="2" name="Title 1"/>
          <p:cNvSpPr>
            <a:spLocks noGrp="1"/>
          </p:cNvSpPr>
          <p:nvPr>
            <p:ph type="title"/>
          </p:nvPr>
        </p:nvSpPr>
        <p:spPr>
          <a:xfrm>
            <a:off x="5902036" y="4378079"/>
            <a:ext cx="6289964" cy="1502628"/>
          </a:xfrm>
          <a:solidFill>
            <a:schemeClr val="accent3"/>
          </a:solidFill>
        </p:spPr>
        <p:txBody>
          <a:bodyPr wrap="square" lIns="540000" tIns="360000" rIns="540000" bIns="360000" anchor="ctr" anchorCtr="0">
            <a:spAutoFit/>
          </a:bodyPr>
          <a:lstStyle/>
          <a:p>
            <a:r>
              <a:rPr lang="tr-TR" sz="2800" b="1" dirty="0" smtClean="0"/>
              <a:t>“</a:t>
            </a:r>
            <a:r>
              <a:rPr lang="tr-TR" sz="2800" b="1" dirty="0"/>
              <a:t>Kalite </a:t>
            </a:r>
            <a:r>
              <a:rPr lang="tr-TR" sz="2800" b="1" dirty="0" smtClean="0"/>
              <a:t>bir </a:t>
            </a:r>
            <a:r>
              <a:rPr lang="tr-TR" sz="2800" b="1" dirty="0"/>
              <a:t>tesadüf </a:t>
            </a:r>
            <a:r>
              <a:rPr lang="tr-TR" sz="2800" b="1" dirty="0" smtClean="0"/>
              <a:t>değil,</a:t>
            </a:r>
            <a:br>
              <a:rPr lang="tr-TR" sz="2800" b="1" dirty="0" smtClean="0"/>
            </a:br>
            <a:r>
              <a:rPr lang="tr-TR" sz="2800" b="1" dirty="0" smtClean="0"/>
              <a:t> </a:t>
            </a:r>
            <a:r>
              <a:rPr lang="tr-TR" sz="2800" b="1" dirty="0"/>
              <a:t> </a:t>
            </a:r>
            <a:r>
              <a:rPr lang="tr-TR" sz="2800" b="1" dirty="0" smtClean="0"/>
              <a:t>      akıllı bir gayretin </a:t>
            </a:r>
            <a:r>
              <a:rPr lang="tr-TR" sz="2800" b="1" dirty="0"/>
              <a:t>sonucudur</a:t>
            </a:r>
            <a:r>
              <a:rPr lang="tr-TR" sz="2800" b="1" dirty="0" smtClean="0"/>
              <a:t>”</a:t>
            </a:r>
            <a:endParaRPr lang="tr-TR" sz="2800" b="1" dirty="0"/>
          </a:p>
        </p:txBody>
      </p:sp>
    </p:spTree>
    <p:extLst>
      <p:ext uri="{BB962C8B-B14F-4D97-AF65-F5344CB8AC3E}">
        <p14:creationId xmlns:p14="http://schemas.microsoft.com/office/powerpoint/2010/main" val="306396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t>QDMS </a:t>
            </a:r>
            <a:r>
              <a:rPr lang="tr-TR" sz="3600" b="1" dirty="0" smtClean="0"/>
              <a:t>Nedir</a:t>
            </a:r>
            <a:r>
              <a:rPr lang="tr-TR" sz="3600" dirty="0" smtClean="0"/>
              <a:t> ?</a:t>
            </a:r>
            <a:endParaRPr lang="tr-TR" sz="3600" dirty="0"/>
          </a:p>
        </p:txBody>
      </p:sp>
      <p:sp>
        <p:nvSpPr>
          <p:cNvPr id="4" name="Rectangle 3"/>
          <p:cNvSpPr/>
          <p:nvPr/>
        </p:nvSpPr>
        <p:spPr>
          <a:xfrm>
            <a:off x="9251334" y="4931539"/>
            <a:ext cx="2940666" cy="9644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797" y="4931539"/>
            <a:ext cx="964800" cy="964800"/>
          </a:xfrm>
          <a:prstGeom prst="rect">
            <a:avLst/>
          </a:prstGeom>
          <a:solidFill>
            <a:srgbClr val="300A1E"/>
          </a:solidFill>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9242" y="4931539"/>
            <a:ext cx="964800" cy="964800"/>
          </a:xfrm>
          <a:prstGeom prst="rect">
            <a:avLst/>
          </a:prstGeom>
          <a:solidFill>
            <a:srgbClr val="300A1E"/>
          </a:solidFill>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37687" y="4931539"/>
            <a:ext cx="964800" cy="964800"/>
          </a:xfrm>
          <a:prstGeom prst="rect">
            <a:avLst/>
          </a:prstGeom>
          <a:solidFill>
            <a:srgbClr val="300A1E"/>
          </a:solidFill>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6132" y="4931539"/>
            <a:ext cx="964800" cy="964800"/>
          </a:xfrm>
          <a:prstGeom prst="rect">
            <a:avLst/>
          </a:prstGeom>
          <a:solidFill>
            <a:srgbClr val="300A1E"/>
          </a:solidFill>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14575" y="4931539"/>
            <a:ext cx="964800" cy="964800"/>
          </a:xfrm>
          <a:prstGeom prst="rect">
            <a:avLst/>
          </a:prstGeom>
          <a:solidFill>
            <a:srgbClr val="300A1E"/>
          </a:solidFill>
        </p:spPr>
      </p:pic>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53018" y="4931539"/>
            <a:ext cx="964800" cy="964800"/>
          </a:xfrm>
          <a:prstGeom prst="rect">
            <a:avLst/>
          </a:prstGeom>
          <a:solidFill>
            <a:srgbClr val="300A1E"/>
          </a:solidFill>
        </p:spPr>
      </p:pic>
      <p:sp>
        <p:nvSpPr>
          <p:cNvPr id="13" name="Flowchart: Process 12"/>
          <p:cNvSpPr/>
          <p:nvPr/>
        </p:nvSpPr>
        <p:spPr>
          <a:xfrm>
            <a:off x="960797" y="1873607"/>
            <a:ext cx="10292558" cy="1867120"/>
          </a:xfrm>
          <a:prstGeom prst="flowChartProcess">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lvl="0" eaLnBrk="1" hangingPunct="1">
              <a:lnSpc>
                <a:spcPct val="90000"/>
              </a:lnSpc>
              <a:spcBef>
                <a:spcPts val="1000"/>
              </a:spcBef>
              <a:buClr>
                <a:srgbClr val="404040"/>
              </a:buClr>
            </a:pPr>
            <a:r>
              <a:rPr lang="tr-TR" sz="2000" i="1" dirty="0">
                <a:solidFill>
                  <a:srgbClr val="404040"/>
                </a:solidFill>
                <a:cs typeface="Segoe UI" panose="020B0502040204020203" pitchFamily="34" charset="0"/>
              </a:rPr>
              <a:t>Yönetim sistemi standartlarının gerektirdiği </a:t>
            </a:r>
            <a:r>
              <a:rPr lang="tr-TR" sz="2000" i="1" dirty="0" smtClean="0">
                <a:solidFill>
                  <a:srgbClr val="404040"/>
                </a:solidFill>
                <a:cs typeface="Segoe UI" panose="020B0502040204020203" pitchFamily="34" charset="0"/>
              </a:rPr>
              <a:t>faaliyetlerin otomasyonunu sağlayan entegre yönetim sistemi aracıdır.</a:t>
            </a:r>
            <a:endParaRPr lang="tr-TR" sz="2000" i="1" dirty="0">
              <a:solidFill>
                <a:srgbClr val="404040"/>
              </a:solidFill>
              <a:cs typeface="Segoe UI" panose="020B0502040204020203" pitchFamily="34" charset="0"/>
            </a:endParaRPr>
          </a:p>
        </p:txBody>
      </p:sp>
      <p:pic>
        <p:nvPicPr>
          <p:cNvPr id="16" name="Picture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5790" y="4931539"/>
            <a:ext cx="964800" cy="964800"/>
          </a:xfrm>
          <a:prstGeom prst="rect">
            <a:avLst/>
          </a:prstGeom>
          <a:solidFill>
            <a:srgbClr val="300A1E"/>
          </a:solidFill>
        </p:spPr>
      </p:pic>
      <p:pic>
        <p:nvPicPr>
          <p:cNvPr id="17" name="Picture 1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18562" y="4931175"/>
            <a:ext cx="964800" cy="964800"/>
          </a:xfrm>
          <a:prstGeom prst="rect">
            <a:avLst/>
          </a:prstGeom>
          <a:solidFill>
            <a:srgbClr val="300A1E"/>
          </a:solidFill>
        </p:spPr>
      </p:pic>
    </p:spTree>
    <p:extLst>
      <p:ext uri="{BB962C8B-B14F-4D97-AF65-F5344CB8AC3E}">
        <p14:creationId xmlns:p14="http://schemas.microsoft.com/office/powerpoint/2010/main" val="271875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1"/>
          </a:xfrm>
          <a:prstGeom prst="rect">
            <a:avLst/>
          </a:prstGeom>
        </p:spPr>
      </p:pic>
      <p:sp>
        <p:nvSpPr>
          <p:cNvPr id="2" name="Title 1"/>
          <p:cNvSpPr>
            <a:spLocks noGrp="1"/>
          </p:cNvSpPr>
          <p:nvPr>
            <p:ph type="title"/>
          </p:nvPr>
        </p:nvSpPr>
        <p:spPr>
          <a:xfrm>
            <a:off x="0" y="2314170"/>
            <a:ext cx="4025030" cy="1114830"/>
          </a:xfrm>
          <a:solidFill>
            <a:schemeClr val="accent3"/>
          </a:solidFill>
        </p:spPr>
        <p:txBody>
          <a:bodyPr wrap="square" lIns="540000" tIns="360000" rIns="540000" bIns="360000" anchor="ctr" anchorCtr="0">
            <a:spAutoFit/>
          </a:bodyPr>
          <a:lstStyle/>
          <a:p>
            <a:r>
              <a:rPr lang="tr-TR" sz="2800" b="1" dirty="0" smtClean="0"/>
              <a:t>“</a:t>
            </a:r>
            <a:r>
              <a:rPr lang="tr-TR" sz="2800" b="1" dirty="0"/>
              <a:t>Farkındalık </a:t>
            </a:r>
            <a:r>
              <a:rPr lang="tr-TR" sz="2800" b="1" dirty="0" smtClean="0"/>
              <a:t>Yaratın”</a:t>
            </a:r>
            <a:endParaRPr lang="tr-TR" sz="2800" b="1" dirty="0"/>
          </a:p>
        </p:txBody>
      </p:sp>
    </p:spTree>
    <p:extLst>
      <p:ext uri="{BB962C8B-B14F-4D97-AF65-F5344CB8AC3E}">
        <p14:creationId xmlns:p14="http://schemas.microsoft.com/office/powerpoint/2010/main" val="366888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251334" y="4931539"/>
            <a:ext cx="2940666" cy="9644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p:txBody>
          <a:bodyPr/>
          <a:lstStyle/>
          <a:p>
            <a:r>
              <a:rPr lang="tr-TR" sz="3600" dirty="0"/>
              <a:t>QDMS </a:t>
            </a:r>
            <a:r>
              <a:rPr lang="tr-TR" sz="3600" b="1" dirty="0" smtClean="0"/>
              <a:t>Modülleri</a:t>
            </a:r>
            <a:endParaRPr lang="tr-TR" sz="3600" b="1" dirty="0"/>
          </a:p>
        </p:txBody>
      </p:sp>
      <p:sp>
        <p:nvSpPr>
          <p:cNvPr id="3" name="Content Placeholder 2"/>
          <p:cNvSpPr>
            <a:spLocks noGrp="1"/>
          </p:cNvSpPr>
          <p:nvPr>
            <p:ph idx="1"/>
          </p:nvPr>
        </p:nvSpPr>
        <p:spPr>
          <a:xfrm>
            <a:off x="838200" y="1878257"/>
            <a:ext cx="3312000" cy="3116090"/>
          </a:xfrm>
        </p:spPr>
        <p:txBody>
          <a:bodyPr numCol="1"/>
          <a:lstStyle/>
          <a:p>
            <a:pPr marL="342900" indent="-342900">
              <a:buClr>
                <a:schemeClr val="accent3"/>
              </a:buClr>
              <a:buFont typeface="Wingdings" panose="05000000000000000000" pitchFamily="2" charset="2"/>
              <a:buChar char="§"/>
            </a:pPr>
            <a:r>
              <a:rPr lang="tr-TR" sz="1800" b="0" dirty="0" smtClean="0"/>
              <a:t>Baz </a:t>
            </a:r>
            <a:r>
              <a:rPr lang="tr-TR" sz="1800" b="0" dirty="0"/>
              <a:t>Modül</a:t>
            </a:r>
          </a:p>
          <a:p>
            <a:pPr marL="342900" indent="-342900">
              <a:buClr>
                <a:schemeClr val="accent3"/>
              </a:buClr>
              <a:buFont typeface="Wingdings" panose="05000000000000000000" pitchFamily="2" charset="2"/>
              <a:buChar char="§"/>
            </a:pPr>
            <a:r>
              <a:rPr lang="tr-TR" sz="1800" b="0" dirty="0"/>
              <a:t>Doküman Yönetimi</a:t>
            </a:r>
          </a:p>
          <a:p>
            <a:pPr marL="342900" indent="-342900">
              <a:buClr>
                <a:schemeClr val="accent3"/>
              </a:buClr>
              <a:buFont typeface="Wingdings" panose="05000000000000000000" pitchFamily="2" charset="2"/>
              <a:buChar char="§"/>
            </a:pPr>
            <a:r>
              <a:rPr lang="tr-TR" sz="1800" b="0" dirty="0" smtClean="0"/>
              <a:t>İç / Dış </a:t>
            </a:r>
            <a:r>
              <a:rPr lang="tr-TR" sz="1800" b="0" dirty="0"/>
              <a:t>Müşteri Şikayetleri</a:t>
            </a:r>
          </a:p>
          <a:p>
            <a:pPr marL="342900" indent="-342900">
              <a:buClr>
                <a:schemeClr val="accent3"/>
              </a:buClr>
              <a:buFont typeface="Wingdings" panose="05000000000000000000" pitchFamily="2" charset="2"/>
              <a:buChar char="§"/>
            </a:pPr>
            <a:r>
              <a:rPr lang="tr-TR" sz="1800" b="0" dirty="0"/>
              <a:t>Düzeltici Önleyici Faaliyetler</a:t>
            </a:r>
          </a:p>
          <a:p>
            <a:pPr marL="342900" indent="-342900">
              <a:buClr>
                <a:schemeClr val="accent3"/>
              </a:buClr>
              <a:buFont typeface="Wingdings" panose="05000000000000000000" pitchFamily="2" charset="2"/>
              <a:buChar char="§"/>
            </a:pPr>
            <a:r>
              <a:rPr lang="tr-TR" sz="1800" b="0" dirty="0"/>
              <a:t>Denetim Faaliyetleri</a:t>
            </a:r>
          </a:p>
          <a:p>
            <a:pPr marL="342900" indent="-342900">
              <a:buClr>
                <a:schemeClr val="accent3"/>
              </a:buClr>
              <a:buFont typeface="Wingdings" panose="05000000000000000000" pitchFamily="2" charset="2"/>
              <a:buChar char="§"/>
            </a:pPr>
            <a:r>
              <a:rPr lang="tr-TR" sz="1800" b="0" dirty="0" smtClean="0"/>
              <a:t>Anket</a:t>
            </a:r>
            <a:endParaRPr lang="tr-TR" sz="1800" b="0" dirty="0"/>
          </a:p>
        </p:txBody>
      </p:sp>
      <p:sp>
        <p:nvSpPr>
          <p:cNvPr id="11" name="Content Placeholder 2"/>
          <p:cNvSpPr txBox="1">
            <a:spLocks/>
          </p:cNvSpPr>
          <p:nvPr/>
        </p:nvSpPr>
        <p:spPr bwMode="auto">
          <a:xfrm>
            <a:off x="4311624" y="1878256"/>
            <a:ext cx="2988000" cy="311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ts val="1000"/>
              </a:spcBef>
              <a:spcAft>
                <a:spcPct val="0"/>
              </a:spcAft>
              <a:buClr>
                <a:srgbClr val="404040"/>
              </a:buClr>
              <a:buFont typeface="Arial" panose="020B0604020202020204" pitchFamily="34" charset="0"/>
              <a:defRPr sz="2400" b="1" kern="1200">
                <a:solidFill>
                  <a:srgbClr val="404040"/>
                </a:solidFill>
                <a:latin typeface="+mn-lt"/>
                <a:ea typeface="+mn-ea"/>
                <a:cs typeface="Segoe UI" panose="020B0502040204020203" pitchFamily="34" charset="0"/>
              </a:defRPr>
            </a:lvl1pPr>
            <a:lvl2pPr marL="233363" algn="l" rtl="0" fontAlgn="base">
              <a:lnSpc>
                <a:spcPct val="90000"/>
              </a:lnSpc>
              <a:spcBef>
                <a:spcPts val="1000"/>
              </a:spcBef>
              <a:spcAft>
                <a:spcPct val="0"/>
              </a:spcAft>
              <a:buClr>
                <a:srgbClr val="404040"/>
              </a:buClr>
              <a:buFont typeface="Arial" panose="020B0604020202020204" pitchFamily="34" charset="0"/>
              <a:defRPr sz="2200" kern="1200">
                <a:solidFill>
                  <a:srgbClr val="7F7F7F"/>
                </a:solidFill>
                <a:latin typeface="+mn-lt"/>
                <a:ea typeface="+mn-ea"/>
                <a:cs typeface="Segoe UI" panose="020B0502040204020203" pitchFamily="34" charset="0"/>
              </a:defRPr>
            </a:lvl2pPr>
            <a:lvl3pPr marL="687388" indent="-228600" algn="l" rtl="0" fontAlgn="base">
              <a:lnSpc>
                <a:spcPct val="90000"/>
              </a:lnSpc>
              <a:spcBef>
                <a:spcPts val="1000"/>
              </a:spcBef>
              <a:spcAft>
                <a:spcPct val="0"/>
              </a:spcAft>
              <a:buClr>
                <a:srgbClr val="404040"/>
              </a:buClr>
              <a:buFont typeface="Arial" panose="020B0604020202020204" pitchFamily="34" charset="0"/>
              <a:buChar char="•"/>
              <a:defRPr sz="2000" kern="1200">
                <a:solidFill>
                  <a:srgbClr val="7F7F7F"/>
                </a:solidFill>
                <a:latin typeface="+mn-lt"/>
                <a:ea typeface="+mn-ea"/>
                <a:cs typeface="Segoe UI" panose="020B0502040204020203" pitchFamily="34" charset="0"/>
              </a:defRPr>
            </a:lvl3pPr>
            <a:lvl4pPr marL="914400" indent="-228600" algn="l" rtl="0" fontAlgn="base">
              <a:lnSpc>
                <a:spcPct val="90000"/>
              </a:lnSpc>
              <a:spcBef>
                <a:spcPts val="1000"/>
              </a:spcBef>
              <a:spcAft>
                <a:spcPct val="0"/>
              </a:spcAft>
              <a:buClr>
                <a:srgbClr val="404040"/>
              </a:buClr>
              <a:buFont typeface="Arial" panose="020B0604020202020204" pitchFamily="34" charset="0"/>
              <a:buChar char="•"/>
              <a:defRPr kern="1200">
                <a:solidFill>
                  <a:srgbClr val="7F7F7F"/>
                </a:solidFill>
                <a:latin typeface="+mn-lt"/>
                <a:ea typeface="+mn-ea"/>
                <a:cs typeface="Segoe UI" panose="020B0502040204020203" pitchFamily="34" charset="0"/>
              </a:defRPr>
            </a:lvl4pPr>
            <a:lvl5pPr marL="1141413" indent="-228600" algn="l" rtl="0" fontAlgn="base">
              <a:lnSpc>
                <a:spcPct val="90000"/>
              </a:lnSpc>
              <a:spcBef>
                <a:spcPts val="1000"/>
              </a:spcBef>
              <a:spcAft>
                <a:spcPct val="0"/>
              </a:spcAft>
              <a:buClr>
                <a:srgbClr val="404040"/>
              </a:buClr>
              <a:buFont typeface="Arial" panose="020B0604020202020204" pitchFamily="34" charset="0"/>
              <a:buChar char="•"/>
              <a:defRPr kern="1200">
                <a:solidFill>
                  <a:srgbClr val="7F7F7F"/>
                </a:solidFill>
                <a:latin typeface="+mn-lt"/>
                <a:ea typeface="+mn-ea"/>
                <a:cs typeface="Segoe UI" panose="020B0502040204020203" pitchFamily="34" charset="0"/>
              </a:defRPr>
            </a:lvl5pPr>
            <a:lvl6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6pPr>
            <a:lvl7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7pPr>
            <a:lvl8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smtClean="0">
                <a:solidFill>
                  <a:schemeClr val="tx1">
                    <a:lumMod val="50000"/>
                    <a:lumOff val="50000"/>
                  </a:schemeClr>
                </a:solidFill>
                <a:latin typeface="+mn-lt"/>
                <a:ea typeface="+mn-ea"/>
                <a:cs typeface="Segoe UI" panose="020B0502040204020203" pitchFamily="34" charset="0"/>
              </a:defRPr>
            </a:lvl8pPr>
            <a:lvl9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a:solidFill>
                  <a:schemeClr val="tx1">
                    <a:lumMod val="50000"/>
                    <a:lumOff val="50000"/>
                  </a:schemeClr>
                </a:solidFill>
                <a:latin typeface="+mn-lt"/>
                <a:ea typeface="+mn-ea"/>
                <a:cs typeface="Segoe UI" panose="020B0502040204020203" pitchFamily="34" charset="0"/>
              </a:defRPr>
            </a:lvl9pPr>
          </a:lstStyle>
          <a:p>
            <a:pPr marL="342900" indent="-342900" eaLnBrk="1" hangingPunct="1">
              <a:buClr>
                <a:schemeClr val="accent3"/>
              </a:buClr>
              <a:buFont typeface="Wingdings" panose="05000000000000000000" pitchFamily="2" charset="2"/>
              <a:buChar char="§"/>
            </a:pPr>
            <a:r>
              <a:rPr lang="tr-TR" sz="1800" b="0" dirty="0" smtClean="0"/>
              <a:t>Genel </a:t>
            </a:r>
            <a:r>
              <a:rPr lang="tr-TR" sz="1800" b="0" dirty="0"/>
              <a:t>Aksiyon ve YGG</a:t>
            </a:r>
          </a:p>
          <a:p>
            <a:pPr marL="342900" indent="-342900" eaLnBrk="1" hangingPunct="1">
              <a:buClr>
                <a:schemeClr val="accent3"/>
              </a:buClr>
              <a:buFont typeface="Wingdings" panose="05000000000000000000" pitchFamily="2" charset="2"/>
              <a:buChar char="§"/>
            </a:pPr>
            <a:r>
              <a:rPr lang="tr-TR" sz="1800" b="0" dirty="0" smtClean="0"/>
              <a:t>Eğitim</a:t>
            </a:r>
          </a:p>
          <a:p>
            <a:pPr marL="342900" indent="-342900" eaLnBrk="1" hangingPunct="1">
              <a:buClr>
                <a:schemeClr val="accent3"/>
              </a:buClr>
              <a:buFont typeface="Wingdings" panose="05000000000000000000" pitchFamily="2" charset="2"/>
              <a:buChar char="§"/>
            </a:pPr>
            <a:r>
              <a:rPr lang="tr-TR" sz="1800" b="0" dirty="0" smtClean="0"/>
              <a:t>Kalibrasyon</a:t>
            </a:r>
          </a:p>
          <a:p>
            <a:pPr marL="342900" indent="-342900" eaLnBrk="1" hangingPunct="1">
              <a:buClr>
                <a:schemeClr val="accent3"/>
              </a:buClr>
              <a:buFont typeface="Wingdings" panose="05000000000000000000" pitchFamily="2" charset="2"/>
              <a:buChar char="§"/>
            </a:pPr>
            <a:r>
              <a:rPr lang="tr-TR" sz="1800" b="0" dirty="0" smtClean="0"/>
              <a:t>Öneri</a:t>
            </a:r>
          </a:p>
          <a:p>
            <a:pPr marL="342900" indent="-342900" eaLnBrk="1" hangingPunct="1">
              <a:buClr>
                <a:schemeClr val="accent3"/>
              </a:buClr>
              <a:buFont typeface="Wingdings" panose="05000000000000000000" pitchFamily="2" charset="2"/>
              <a:buChar char="§"/>
            </a:pPr>
            <a:r>
              <a:rPr lang="tr-TR" sz="1800" b="0" dirty="0" smtClean="0"/>
              <a:t>İş Sağlığı ve Güvenliği Risk Analizi</a:t>
            </a:r>
          </a:p>
          <a:p>
            <a:pPr marL="342900" indent="-342900" eaLnBrk="1" hangingPunct="1">
              <a:buClr>
                <a:schemeClr val="accent3"/>
              </a:buClr>
              <a:buFont typeface="Wingdings" panose="05000000000000000000" pitchFamily="2" charset="2"/>
              <a:buChar char="§"/>
            </a:pPr>
            <a:r>
              <a:rPr lang="tr-TR" sz="1800" b="0" dirty="0" smtClean="0"/>
              <a:t>Olay Bildirimi</a:t>
            </a:r>
          </a:p>
        </p:txBody>
      </p:sp>
      <p:sp>
        <p:nvSpPr>
          <p:cNvPr id="16" name="Content Placeholder 2"/>
          <p:cNvSpPr txBox="1">
            <a:spLocks/>
          </p:cNvSpPr>
          <p:nvPr/>
        </p:nvSpPr>
        <p:spPr bwMode="auto">
          <a:xfrm>
            <a:off x="7461049" y="1876331"/>
            <a:ext cx="3708000" cy="311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lnSpc>
                <a:spcPct val="90000"/>
              </a:lnSpc>
              <a:spcBef>
                <a:spcPts val="1000"/>
              </a:spcBef>
              <a:spcAft>
                <a:spcPct val="0"/>
              </a:spcAft>
              <a:buClr>
                <a:srgbClr val="404040"/>
              </a:buClr>
              <a:buFont typeface="Arial" panose="020B0604020202020204" pitchFamily="34" charset="0"/>
              <a:defRPr sz="2400" b="1" kern="1200">
                <a:solidFill>
                  <a:srgbClr val="404040"/>
                </a:solidFill>
                <a:latin typeface="+mn-lt"/>
                <a:ea typeface="+mn-ea"/>
                <a:cs typeface="Segoe UI" panose="020B0502040204020203" pitchFamily="34" charset="0"/>
              </a:defRPr>
            </a:lvl1pPr>
            <a:lvl2pPr marL="233363" algn="l" rtl="0" fontAlgn="base">
              <a:lnSpc>
                <a:spcPct val="90000"/>
              </a:lnSpc>
              <a:spcBef>
                <a:spcPts val="1000"/>
              </a:spcBef>
              <a:spcAft>
                <a:spcPct val="0"/>
              </a:spcAft>
              <a:buClr>
                <a:srgbClr val="404040"/>
              </a:buClr>
              <a:buFont typeface="Arial" panose="020B0604020202020204" pitchFamily="34" charset="0"/>
              <a:defRPr sz="2200" kern="1200">
                <a:solidFill>
                  <a:srgbClr val="7F7F7F"/>
                </a:solidFill>
                <a:latin typeface="+mn-lt"/>
                <a:ea typeface="+mn-ea"/>
                <a:cs typeface="Segoe UI" panose="020B0502040204020203" pitchFamily="34" charset="0"/>
              </a:defRPr>
            </a:lvl2pPr>
            <a:lvl3pPr marL="687388" indent="-228600" algn="l" rtl="0" fontAlgn="base">
              <a:lnSpc>
                <a:spcPct val="90000"/>
              </a:lnSpc>
              <a:spcBef>
                <a:spcPts val="1000"/>
              </a:spcBef>
              <a:spcAft>
                <a:spcPct val="0"/>
              </a:spcAft>
              <a:buClr>
                <a:srgbClr val="404040"/>
              </a:buClr>
              <a:buFont typeface="Arial" panose="020B0604020202020204" pitchFamily="34" charset="0"/>
              <a:buChar char="•"/>
              <a:defRPr sz="2000" kern="1200">
                <a:solidFill>
                  <a:srgbClr val="7F7F7F"/>
                </a:solidFill>
                <a:latin typeface="+mn-lt"/>
                <a:ea typeface="+mn-ea"/>
                <a:cs typeface="Segoe UI" panose="020B0502040204020203" pitchFamily="34" charset="0"/>
              </a:defRPr>
            </a:lvl3pPr>
            <a:lvl4pPr marL="914400" indent="-228600" algn="l" rtl="0" fontAlgn="base">
              <a:lnSpc>
                <a:spcPct val="90000"/>
              </a:lnSpc>
              <a:spcBef>
                <a:spcPts val="1000"/>
              </a:spcBef>
              <a:spcAft>
                <a:spcPct val="0"/>
              </a:spcAft>
              <a:buClr>
                <a:srgbClr val="404040"/>
              </a:buClr>
              <a:buFont typeface="Arial" panose="020B0604020202020204" pitchFamily="34" charset="0"/>
              <a:buChar char="•"/>
              <a:defRPr kern="1200">
                <a:solidFill>
                  <a:srgbClr val="7F7F7F"/>
                </a:solidFill>
                <a:latin typeface="+mn-lt"/>
                <a:ea typeface="+mn-ea"/>
                <a:cs typeface="Segoe UI" panose="020B0502040204020203" pitchFamily="34" charset="0"/>
              </a:defRPr>
            </a:lvl4pPr>
            <a:lvl5pPr marL="1141413" indent="-228600" algn="l" rtl="0" fontAlgn="base">
              <a:lnSpc>
                <a:spcPct val="90000"/>
              </a:lnSpc>
              <a:spcBef>
                <a:spcPts val="1000"/>
              </a:spcBef>
              <a:spcAft>
                <a:spcPct val="0"/>
              </a:spcAft>
              <a:buClr>
                <a:srgbClr val="404040"/>
              </a:buClr>
              <a:buFont typeface="Arial" panose="020B0604020202020204" pitchFamily="34" charset="0"/>
              <a:buChar char="•"/>
              <a:defRPr kern="1200">
                <a:solidFill>
                  <a:srgbClr val="7F7F7F"/>
                </a:solidFill>
                <a:latin typeface="+mn-lt"/>
                <a:ea typeface="+mn-ea"/>
                <a:cs typeface="Segoe UI" panose="020B0502040204020203" pitchFamily="34" charset="0"/>
              </a:defRPr>
            </a:lvl5pPr>
            <a:lvl6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6pPr>
            <a:lvl7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7pPr>
            <a:lvl8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smtClean="0">
                <a:solidFill>
                  <a:schemeClr val="tx1">
                    <a:lumMod val="50000"/>
                    <a:lumOff val="50000"/>
                  </a:schemeClr>
                </a:solidFill>
                <a:latin typeface="+mn-lt"/>
                <a:ea typeface="+mn-ea"/>
                <a:cs typeface="Segoe UI" panose="020B0502040204020203" pitchFamily="34" charset="0"/>
              </a:defRPr>
            </a:lvl8pPr>
            <a:lvl9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a:solidFill>
                  <a:schemeClr val="tx1">
                    <a:lumMod val="50000"/>
                    <a:lumOff val="50000"/>
                  </a:schemeClr>
                </a:solidFill>
                <a:latin typeface="+mn-lt"/>
                <a:ea typeface="+mn-ea"/>
                <a:cs typeface="Segoe UI" panose="020B0502040204020203" pitchFamily="34" charset="0"/>
              </a:defRPr>
            </a:lvl9pPr>
          </a:lstStyle>
          <a:p>
            <a:pPr marL="342900" indent="-342900" eaLnBrk="1" hangingPunct="1">
              <a:buClr>
                <a:schemeClr val="accent3"/>
              </a:buClr>
              <a:buFont typeface="Wingdings" panose="05000000000000000000" pitchFamily="2" charset="2"/>
              <a:buChar char="§"/>
            </a:pPr>
            <a:r>
              <a:rPr lang="tr-TR" sz="1800" b="0" dirty="0" smtClean="0"/>
              <a:t>BT </a:t>
            </a:r>
            <a:r>
              <a:rPr lang="tr-TR" sz="1800" b="0" dirty="0"/>
              <a:t>Varlık Risk Yönetimi Risk Analizi</a:t>
            </a:r>
          </a:p>
          <a:p>
            <a:pPr marL="342900" indent="-342900" eaLnBrk="1" hangingPunct="1">
              <a:buClr>
                <a:schemeClr val="accent3"/>
              </a:buClr>
              <a:buFont typeface="Wingdings" panose="05000000000000000000" pitchFamily="2" charset="2"/>
              <a:buChar char="§"/>
            </a:pPr>
            <a:r>
              <a:rPr lang="tr-TR" sz="1800" b="0" dirty="0" smtClean="0"/>
              <a:t>Çevre Boyut Etkileri Risk Analizi</a:t>
            </a:r>
          </a:p>
          <a:p>
            <a:pPr marL="342900" indent="-342900" eaLnBrk="1" hangingPunct="1">
              <a:buClr>
                <a:schemeClr val="accent3"/>
              </a:buClr>
              <a:buFont typeface="Wingdings" panose="05000000000000000000" pitchFamily="2" charset="2"/>
              <a:buChar char="§"/>
            </a:pPr>
            <a:r>
              <a:rPr lang="tr-TR" sz="1800" b="0" dirty="0" smtClean="0"/>
              <a:t>MSDS Malzeme Güvenlik Bilgi Formu</a:t>
            </a:r>
          </a:p>
          <a:p>
            <a:pPr marL="342900" indent="-342900" eaLnBrk="1" hangingPunct="1">
              <a:buClr>
                <a:schemeClr val="accent3"/>
              </a:buClr>
              <a:buFont typeface="Wingdings" panose="05000000000000000000" pitchFamily="2" charset="2"/>
              <a:buChar char="§"/>
            </a:pPr>
            <a:r>
              <a:rPr lang="tr-TR" sz="1800" b="0" dirty="0" smtClean="0"/>
              <a:t>Kurumsal Risk Yönetimi</a:t>
            </a:r>
          </a:p>
          <a:p>
            <a:pPr marL="342900" indent="-342900" eaLnBrk="1" hangingPunct="1">
              <a:buClr>
                <a:schemeClr val="accent3"/>
              </a:buClr>
              <a:buFont typeface="Wingdings" panose="05000000000000000000" pitchFamily="2" charset="2"/>
              <a:buChar char="§"/>
            </a:pPr>
            <a:r>
              <a:rPr lang="tr-TR" sz="1800" b="0" dirty="0" smtClean="0"/>
              <a:t>FMEA</a:t>
            </a:r>
            <a:endParaRPr lang="tr-TR" sz="1800" b="0" dirty="0"/>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797" y="4931539"/>
            <a:ext cx="964800" cy="964800"/>
          </a:xfrm>
          <a:prstGeom prst="rect">
            <a:avLst/>
          </a:prstGeom>
          <a:solidFill>
            <a:srgbClr val="300A1E"/>
          </a:solidFill>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7621" y="4931175"/>
            <a:ext cx="964800" cy="964800"/>
          </a:xfrm>
          <a:prstGeom prst="rect">
            <a:avLst/>
          </a:prstGeom>
          <a:solidFill>
            <a:srgbClr val="300A1E"/>
          </a:solidFill>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34445" y="4931175"/>
            <a:ext cx="964800" cy="964800"/>
          </a:xfrm>
          <a:prstGeom prst="rect">
            <a:avLst/>
          </a:prstGeom>
          <a:solidFill>
            <a:srgbClr val="300A1E"/>
          </a:solidFill>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1269" y="4931175"/>
            <a:ext cx="964800" cy="964800"/>
          </a:xfrm>
          <a:prstGeom prst="rect">
            <a:avLst/>
          </a:prstGeom>
          <a:solidFill>
            <a:srgbClr val="300A1E"/>
          </a:solidFill>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08093" y="4931175"/>
            <a:ext cx="964800" cy="964800"/>
          </a:xfrm>
          <a:prstGeom prst="rect">
            <a:avLst/>
          </a:prstGeom>
          <a:solidFill>
            <a:srgbClr val="300A1E"/>
          </a:solidFill>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44917" y="4931175"/>
            <a:ext cx="964800" cy="964800"/>
          </a:xfrm>
          <a:prstGeom prst="rect">
            <a:avLst/>
          </a:prstGeom>
          <a:solidFill>
            <a:srgbClr val="300A1E"/>
          </a:solidFill>
        </p:spPr>
      </p:pic>
      <p:pic>
        <p:nvPicPr>
          <p:cNvPr id="22" name="Picture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1741" y="4931175"/>
            <a:ext cx="964800" cy="964800"/>
          </a:xfrm>
          <a:prstGeom prst="rect">
            <a:avLst/>
          </a:prstGeom>
          <a:solidFill>
            <a:srgbClr val="300A1E"/>
          </a:solidFill>
        </p:spPr>
      </p:pic>
      <p:pic>
        <p:nvPicPr>
          <p:cNvPr id="23" name="Picture 2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18562" y="4931175"/>
            <a:ext cx="964800" cy="964800"/>
          </a:xfrm>
          <a:prstGeom prst="rect">
            <a:avLst/>
          </a:prstGeom>
          <a:solidFill>
            <a:srgbClr val="300A1E"/>
          </a:solidFill>
        </p:spPr>
      </p:pic>
    </p:spTree>
    <p:extLst>
      <p:ext uri="{BB962C8B-B14F-4D97-AF65-F5344CB8AC3E}">
        <p14:creationId xmlns:p14="http://schemas.microsoft.com/office/powerpoint/2010/main" val="372188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7" cy="6858000"/>
          </a:xfrm>
          <a:prstGeom prst="rect">
            <a:avLst/>
          </a:prstGeom>
        </p:spPr>
      </p:pic>
      <p:sp>
        <p:nvSpPr>
          <p:cNvPr id="6" name="Title 1"/>
          <p:cNvSpPr txBox="1">
            <a:spLocks/>
          </p:cNvSpPr>
          <p:nvPr/>
        </p:nvSpPr>
        <p:spPr bwMode="auto">
          <a:xfrm>
            <a:off x="6646986" y="4357210"/>
            <a:ext cx="5545014" cy="111483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0000" tIns="360000" rIns="540000" bIns="360000" numCol="1" anchor="ctr" anchorCtr="0" compatLnSpc="1">
            <a:prstTxWarp prst="textNoShape">
              <a:avLst/>
            </a:prstTxWarp>
            <a:spAutoFit/>
          </a:bodyPr>
          <a:lstStyle>
            <a:lvl1pPr algn="l" rtl="0" fontAlgn="base">
              <a:lnSpc>
                <a:spcPct val="90000"/>
              </a:lnSpc>
              <a:spcBef>
                <a:spcPct val="0"/>
              </a:spcBef>
              <a:spcAft>
                <a:spcPct val="0"/>
              </a:spcAft>
              <a:defRPr sz="6000" kern="1200">
                <a:solidFill>
                  <a:schemeClr val="tx2"/>
                </a:solidFill>
                <a:latin typeface="+mj-lt"/>
                <a:ea typeface="+mj-ea"/>
                <a:cs typeface="Segoe UI" panose="020B0502040204020203" pitchFamily="34" charset="0"/>
              </a:defRPr>
            </a:lvl1pPr>
            <a:lvl2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2pPr>
            <a:lvl3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3pPr>
            <a:lvl4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4pPr>
            <a:lvl5pPr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5pPr>
            <a:lvl6pPr marL="4572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6pPr>
            <a:lvl7pPr marL="9144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7pPr>
            <a:lvl8pPr marL="13716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8pPr>
            <a:lvl9pPr marL="1828800" algn="l" rtl="0" fontAlgn="base">
              <a:lnSpc>
                <a:spcPct val="90000"/>
              </a:lnSpc>
              <a:spcBef>
                <a:spcPct val="0"/>
              </a:spcBef>
              <a:spcAft>
                <a:spcPct val="0"/>
              </a:spcAft>
              <a:defRPr sz="4400">
                <a:solidFill>
                  <a:srgbClr val="404040"/>
                </a:solidFill>
                <a:latin typeface="Segoe UI Light" panose="020B0502040204020203" pitchFamily="34" charset="0"/>
                <a:cs typeface="Segoe UI" panose="020B0502040204020203" pitchFamily="34" charset="0"/>
              </a:defRPr>
            </a:lvl9pPr>
          </a:lstStyle>
          <a:p>
            <a:pPr eaLnBrk="1" hangingPunct="1"/>
            <a:r>
              <a:rPr lang="tr-TR" sz="2800" b="1" dirty="0" smtClean="0"/>
              <a:t>“QDMS her zaman yanınızda”</a:t>
            </a:r>
            <a:endParaRPr lang="tr-TR" sz="2800" b="1" dirty="0"/>
          </a:p>
        </p:txBody>
      </p:sp>
    </p:spTree>
    <p:extLst>
      <p:ext uri="{BB962C8B-B14F-4D97-AF65-F5344CB8AC3E}">
        <p14:creationId xmlns:p14="http://schemas.microsoft.com/office/powerpoint/2010/main" val="344627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4811"/>
            <a:ext cx="10515600" cy="3116090"/>
          </a:xfrm>
        </p:spPr>
        <p:txBody>
          <a:bodyPr numCol="2"/>
          <a:lstStyle/>
          <a:p>
            <a:pPr marL="342900" indent="-342900">
              <a:buClr>
                <a:schemeClr val="accent3"/>
              </a:buClr>
              <a:buFont typeface="Wingdings" panose="05000000000000000000" pitchFamily="2" charset="2"/>
              <a:buChar char="§"/>
            </a:pPr>
            <a:r>
              <a:rPr lang="tr-TR" b="0" dirty="0" smtClean="0"/>
              <a:t>Yönetim sistemi süreçlerini </a:t>
            </a:r>
            <a:r>
              <a:rPr lang="tr-TR" b="0" dirty="0" err="1"/>
              <a:t>otomatize</a:t>
            </a:r>
            <a:r>
              <a:rPr lang="tr-TR" b="0" dirty="0"/>
              <a:t> </a:t>
            </a:r>
            <a:r>
              <a:rPr lang="tr-TR" b="0" dirty="0" smtClean="0"/>
              <a:t>etmek</a:t>
            </a:r>
          </a:p>
          <a:p>
            <a:pPr marL="342900" indent="-342900">
              <a:buClr>
                <a:schemeClr val="accent3"/>
              </a:buClr>
              <a:buFont typeface="Wingdings" panose="05000000000000000000" pitchFamily="2" charset="2"/>
              <a:buChar char="§"/>
            </a:pPr>
            <a:r>
              <a:rPr lang="tr-TR" b="0" dirty="0"/>
              <a:t>İzlenebilirliği </a:t>
            </a:r>
            <a:r>
              <a:rPr lang="tr-TR" b="0" dirty="0" smtClean="0"/>
              <a:t>sağlamak</a:t>
            </a:r>
          </a:p>
          <a:p>
            <a:pPr marL="342900" indent="-342900">
              <a:buClr>
                <a:schemeClr val="accent3"/>
              </a:buClr>
              <a:buFont typeface="Wingdings" panose="05000000000000000000" pitchFamily="2" charset="2"/>
              <a:buChar char="§"/>
            </a:pPr>
            <a:r>
              <a:rPr lang="tr-TR" b="0" dirty="0"/>
              <a:t>Verileri kolayca analiz </a:t>
            </a:r>
            <a:r>
              <a:rPr lang="tr-TR" b="0" dirty="0" smtClean="0"/>
              <a:t>etmek</a:t>
            </a:r>
          </a:p>
          <a:p>
            <a:pPr marL="342900" indent="-342900">
              <a:buClr>
                <a:schemeClr val="accent3"/>
              </a:buClr>
              <a:buFont typeface="Wingdings" panose="05000000000000000000" pitchFamily="2" charset="2"/>
              <a:buChar char="§"/>
            </a:pPr>
            <a:r>
              <a:rPr lang="tr-TR" b="0" dirty="0" smtClean="0"/>
              <a:t>Veri </a:t>
            </a:r>
            <a:r>
              <a:rPr lang="tr-TR" b="0" dirty="0"/>
              <a:t>paylaşımını </a:t>
            </a:r>
            <a:r>
              <a:rPr lang="tr-TR" b="0" dirty="0" smtClean="0"/>
              <a:t>güvenle</a:t>
            </a:r>
            <a:br>
              <a:rPr lang="tr-TR" b="0" dirty="0" smtClean="0"/>
            </a:br>
            <a:r>
              <a:rPr lang="tr-TR" b="0" dirty="0" smtClean="0"/>
              <a:t>yönetmek</a:t>
            </a:r>
          </a:p>
          <a:p>
            <a:pPr marL="342900" indent="-342900">
              <a:buClr>
                <a:schemeClr val="accent3"/>
              </a:buClr>
              <a:buFont typeface="Wingdings" panose="05000000000000000000" pitchFamily="2" charset="2"/>
              <a:buChar char="§"/>
            </a:pPr>
            <a:endParaRPr lang="tr-TR" b="0" dirty="0" smtClean="0"/>
          </a:p>
          <a:p>
            <a:pPr marL="342900" indent="-342900">
              <a:buClr>
                <a:schemeClr val="accent3"/>
              </a:buClr>
              <a:buFont typeface="Wingdings" panose="05000000000000000000" pitchFamily="2" charset="2"/>
              <a:buChar char="§"/>
            </a:pPr>
            <a:r>
              <a:rPr lang="tr-TR" b="0" dirty="0" smtClean="0"/>
              <a:t>Veri </a:t>
            </a:r>
            <a:r>
              <a:rPr lang="tr-TR" b="0" dirty="0"/>
              <a:t>kaybını </a:t>
            </a:r>
            <a:r>
              <a:rPr lang="tr-TR" b="0" dirty="0" smtClean="0"/>
              <a:t>önlemek</a:t>
            </a:r>
          </a:p>
          <a:p>
            <a:pPr marL="342900" indent="-342900">
              <a:buClr>
                <a:schemeClr val="accent3"/>
              </a:buClr>
              <a:buFont typeface="Wingdings" panose="05000000000000000000" pitchFamily="2" charset="2"/>
              <a:buChar char="§"/>
            </a:pPr>
            <a:r>
              <a:rPr lang="tr-TR" b="0" dirty="0" smtClean="0"/>
              <a:t>Kurumsal </a:t>
            </a:r>
            <a:r>
              <a:rPr lang="tr-TR" b="0" dirty="0"/>
              <a:t>hafıza oluşturmak</a:t>
            </a:r>
          </a:p>
          <a:p>
            <a:pPr marL="342900" indent="-342900">
              <a:buClr>
                <a:schemeClr val="accent3"/>
              </a:buClr>
              <a:buFont typeface="Wingdings" panose="05000000000000000000" pitchFamily="2" charset="2"/>
              <a:buChar char="§"/>
            </a:pPr>
            <a:r>
              <a:rPr lang="tr-TR" b="0" dirty="0" smtClean="0"/>
              <a:t>Sürekli </a:t>
            </a:r>
            <a:r>
              <a:rPr lang="tr-TR" b="0" dirty="0"/>
              <a:t>öğrenmek</a:t>
            </a:r>
          </a:p>
          <a:p>
            <a:pPr marL="342900" indent="-342900">
              <a:buClr>
                <a:schemeClr val="accent3"/>
              </a:buClr>
              <a:buFont typeface="Wingdings" panose="05000000000000000000" pitchFamily="2" charset="2"/>
              <a:buChar char="§"/>
            </a:pPr>
            <a:r>
              <a:rPr lang="tr-TR" b="0" dirty="0" smtClean="0"/>
              <a:t>Zamandan </a:t>
            </a:r>
            <a:r>
              <a:rPr lang="tr-TR" b="0" dirty="0"/>
              <a:t>tasarruf etmek</a:t>
            </a:r>
          </a:p>
          <a:p>
            <a:pPr marL="342900" indent="-342900">
              <a:buClr>
                <a:schemeClr val="accent3"/>
              </a:buClr>
              <a:buFont typeface="Wingdings" panose="05000000000000000000" pitchFamily="2" charset="2"/>
              <a:buChar char="§"/>
            </a:pPr>
            <a:r>
              <a:rPr lang="tr-TR" b="0" dirty="0" smtClean="0"/>
              <a:t>Kişilere </a:t>
            </a:r>
            <a:r>
              <a:rPr lang="tr-TR" b="0" dirty="0"/>
              <a:t>bağlı </a:t>
            </a:r>
            <a:r>
              <a:rPr lang="tr-TR" b="0" dirty="0" smtClean="0"/>
              <a:t>kalmamak</a:t>
            </a:r>
            <a:endParaRPr lang="tr-TR" b="0" dirty="0"/>
          </a:p>
        </p:txBody>
      </p:sp>
      <p:sp>
        <p:nvSpPr>
          <p:cNvPr id="2" name="Title 1"/>
          <p:cNvSpPr>
            <a:spLocks noGrp="1"/>
          </p:cNvSpPr>
          <p:nvPr>
            <p:ph type="title"/>
          </p:nvPr>
        </p:nvSpPr>
        <p:spPr/>
        <p:txBody>
          <a:bodyPr/>
          <a:lstStyle/>
          <a:p>
            <a:r>
              <a:rPr lang="tr-TR" sz="3600" b="1" dirty="0"/>
              <a:t>Neden</a:t>
            </a:r>
            <a:r>
              <a:rPr lang="tr-TR" sz="3600" dirty="0"/>
              <a:t> </a:t>
            </a:r>
            <a:r>
              <a:rPr lang="tr-TR" sz="3600" dirty="0" smtClean="0"/>
              <a:t>QDMS ?</a:t>
            </a:r>
            <a:endParaRPr lang="tr-TR" sz="3600" dirty="0"/>
          </a:p>
        </p:txBody>
      </p:sp>
      <p:sp>
        <p:nvSpPr>
          <p:cNvPr id="4" name="Rectangle 3"/>
          <p:cNvSpPr/>
          <p:nvPr/>
        </p:nvSpPr>
        <p:spPr>
          <a:xfrm>
            <a:off x="6153019" y="4931539"/>
            <a:ext cx="6038981" cy="9644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7686" y="4931539"/>
            <a:ext cx="964800" cy="964800"/>
          </a:xfrm>
          <a:prstGeom prst="rect">
            <a:avLst/>
          </a:prstGeom>
          <a:solidFill>
            <a:srgbClr val="300A1E"/>
          </a:solidFill>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4575" y="4931539"/>
            <a:ext cx="964800" cy="964800"/>
          </a:xfrm>
          <a:prstGeom prst="rect">
            <a:avLst/>
          </a:prstGeom>
          <a:solidFill>
            <a:srgbClr val="300A1E"/>
          </a:solidFill>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6130" y="4931539"/>
            <a:ext cx="964800" cy="964800"/>
          </a:xfrm>
          <a:prstGeom prst="rect">
            <a:avLst/>
          </a:prstGeom>
          <a:solidFill>
            <a:srgbClr val="300A1E"/>
          </a:solidFill>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0797" y="4931539"/>
            <a:ext cx="964800" cy="964800"/>
          </a:xfrm>
          <a:prstGeom prst="rect">
            <a:avLst/>
          </a:prstGeom>
          <a:solidFill>
            <a:srgbClr val="300A1E"/>
          </a:solidFill>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99242" y="4931539"/>
            <a:ext cx="964800" cy="964800"/>
          </a:xfrm>
          <a:prstGeom prst="rect">
            <a:avLst/>
          </a:prstGeom>
          <a:solidFill>
            <a:srgbClr val="300A1E"/>
          </a:solidFill>
        </p:spPr>
      </p:pic>
    </p:spTree>
    <p:extLst>
      <p:ext uri="{BB962C8B-B14F-4D97-AF65-F5344CB8AC3E}">
        <p14:creationId xmlns:p14="http://schemas.microsoft.com/office/powerpoint/2010/main" val="212572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b="1" dirty="0" smtClean="0"/>
              <a:t>Neden</a:t>
            </a:r>
            <a:r>
              <a:rPr lang="tr-TR" sz="3600" dirty="0" smtClean="0"/>
              <a:t> </a:t>
            </a:r>
            <a:r>
              <a:rPr lang="tr-TR" sz="3600" dirty="0"/>
              <a:t>QDMS </a:t>
            </a:r>
            <a:r>
              <a:rPr lang="tr-TR" sz="3600" dirty="0" smtClean="0"/>
              <a:t>?</a:t>
            </a:r>
            <a:endParaRPr lang="tr-TR" sz="3600" dirty="0"/>
          </a:p>
        </p:txBody>
      </p:sp>
      <p:sp>
        <p:nvSpPr>
          <p:cNvPr id="4" name="Rectangle 3"/>
          <p:cNvSpPr/>
          <p:nvPr/>
        </p:nvSpPr>
        <p:spPr>
          <a:xfrm>
            <a:off x="6150244" y="4931539"/>
            <a:ext cx="6041756" cy="9644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Content Placeholder 2"/>
          <p:cNvSpPr txBox="1">
            <a:spLocks/>
          </p:cNvSpPr>
          <p:nvPr/>
        </p:nvSpPr>
        <p:spPr bwMode="auto">
          <a:xfrm>
            <a:off x="838200" y="1854000"/>
            <a:ext cx="10515600" cy="263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algn="l" rtl="0" fontAlgn="base">
              <a:lnSpc>
                <a:spcPct val="90000"/>
              </a:lnSpc>
              <a:spcBef>
                <a:spcPts val="1000"/>
              </a:spcBef>
              <a:spcAft>
                <a:spcPct val="0"/>
              </a:spcAft>
              <a:buClr>
                <a:srgbClr val="404040"/>
              </a:buClr>
              <a:buFont typeface="Arial" panose="020B0604020202020204" pitchFamily="34" charset="0"/>
              <a:defRPr sz="2400" b="1" kern="1200">
                <a:solidFill>
                  <a:srgbClr val="404040"/>
                </a:solidFill>
                <a:latin typeface="+mn-lt"/>
                <a:ea typeface="+mn-ea"/>
                <a:cs typeface="Segoe UI" panose="020B0502040204020203" pitchFamily="34" charset="0"/>
              </a:defRPr>
            </a:lvl1pPr>
            <a:lvl2pPr marL="233363" algn="l" rtl="0" fontAlgn="base">
              <a:lnSpc>
                <a:spcPct val="90000"/>
              </a:lnSpc>
              <a:spcBef>
                <a:spcPts val="1000"/>
              </a:spcBef>
              <a:spcAft>
                <a:spcPct val="0"/>
              </a:spcAft>
              <a:buClr>
                <a:srgbClr val="404040"/>
              </a:buClr>
              <a:buFont typeface="Arial" panose="020B0604020202020204" pitchFamily="34" charset="0"/>
              <a:defRPr sz="2200" kern="1200">
                <a:solidFill>
                  <a:srgbClr val="7F7F7F"/>
                </a:solidFill>
                <a:latin typeface="+mn-lt"/>
                <a:ea typeface="+mn-ea"/>
                <a:cs typeface="Segoe UI" panose="020B0502040204020203" pitchFamily="34" charset="0"/>
              </a:defRPr>
            </a:lvl2pPr>
            <a:lvl3pPr marL="687388" indent="-228600" algn="l" rtl="0" fontAlgn="base">
              <a:lnSpc>
                <a:spcPct val="90000"/>
              </a:lnSpc>
              <a:spcBef>
                <a:spcPts val="1000"/>
              </a:spcBef>
              <a:spcAft>
                <a:spcPct val="0"/>
              </a:spcAft>
              <a:buClr>
                <a:srgbClr val="404040"/>
              </a:buClr>
              <a:buFont typeface="Arial" panose="020B0604020202020204" pitchFamily="34" charset="0"/>
              <a:buChar char="•"/>
              <a:defRPr sz="2000" kern="1200">
                <a:solidFill>
                  <a:srgbClr val="7F7F7F"/>
                </a:solidFill>
                <a:latin typeface="+mn-lt"/>
                <a:ea typeface="+mn-ea"/>
                <a:cs typeface="Segoe UI" panose="020B0502040204020203" pitchFamily="34" charset="0"/>
              </a:defRPr>
            </a:lvl3pPr>
            <a:lvl4pPr marL="914400" indent="-228600" algn="l" rtl="0" fontAlgn="base">
              <a:lnSpc>
                <a:spcPct val="90000"/>
              </a:lnSpc>
              <a:spcBef>
                <a:spcPts val="1000"/>
              </a:spcBef>
              <a:spcAft>
                <a:spcPct val="0"/>
              </a:spcAft>
              <a:buClr>
                <a:srgbClr val="404040"/>
              </a:buClr>
              <a:buFont typeface="Arial" panose="020B0604020202020204" pitchFamily="34" charset="0"/>
              <a:buChar char="•"/>
              <a:defRPr kern="1200">
                <a:solidFill>
                  <a:srgbClr val="7F7F7F"/>
                </a:solidFill>
                <a:latin typeface="+mn-lt"/>
                <a:ea typeface="+mn-ea"/>
                <a:cs typeface="Segoe UI" panose="020B0502040204020203" pitchFamily="34" charset="0"/>
              </a:defRPr>
            </a:lvl4pPr>
            <a:lvl5pPr marL="1141413" indent="-228600" algn="l" rtl="0" fontAlgn="base">
              <a:lnSpc>
                <a:spcPct val="90000"/>
              </a:lnSpc>
              <a:spcBef>
                <a:spcPts val="1000"/>
              </a:spcBef>
              <a:spcAft>
                <a:spcPct val="0"/>
              </a:spcAft>
              <a:buClr>
                <a:srgbClr val="404040"/>
              </a:buClr>
              <a:buFont typeface="Arial" panose="020B0604020202020204" pitchFamily="34" charset="0"/>
              <a:buChar char="•"/>
              <a:defRPr kern="1200">
                <a:solidFill>
                  <a:srgbClr val="7F7F7F"/>
                </a:solidFill>
                <a:latin typeface="+mn-lt"/>
                <a:ea typeface="+mn-ea"/>
                <a:cs typeface="Segoe UI" panose="020B0502040204020203" pitchFamily="34" charset="0"/>
              </a:defRPr>
            </a:lvl5pPr>
            <a:lvl6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6pPr>
            <a:lvl7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7pPr>
            <a:lvl8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smtClean="0">
                <a:solidFill>
                  <a:schemeClr val="tx1">
                    <a:lumMod val="50000"/>
                    <a:lumOff val="50000"/>
                  </a:schemeClr>
                </a:solidFill>
                <a:latin typeface="+mn-lt"/>
                <a:ea typeface="+mn-ea"/>
                <a:cs typeface="Segoe UI" panose="020B0502040204020203" pitchFamily="34" charset="0"/>
              </a:defRPr>
            </a:lvl8pPr>
            <a:lvl9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a:solidFill>
                  <a:schemeClr val="tx1">
                    <a:lumMod val="50000"/>
                    <a:lumOff val="50000"/>
                  </a:schemeClr>
                </a:solidFill>
                <a:latin typeface="+mn-lt"/>
                <a:ea typeface="+mn-ea"/>
                <a:cs typeface="Segoe UI" panose="020B0502040204020203" pitchFamily="34" charset="0"/>
              </a:defRPr>
            </a:lvl9pPr>
          </a:lstStyle>
          <a:p>
            <a:pPr marL="342900" indent="-342900" eaLnBrk="1" hangingPunct="1">
              <a:buClr>
                <a:schemeClr val="accent3"/>
              </a:buClr>
              <a:buFont typeface="Wingdings" panose="05000000000000000000" pitchFamily="2" charset="2"/>
              <a:buChar char="§"/>
            </a:pPr>
            <a:r>
              <a:rPr lang="tr-TR" b="0" dirty="0" smtClean="0"/>
              <a:t>Geniş iş ortakları ağı</a:t>
            </a:r>
          </a:p>
          <a:p>
            <a:pPr marL="342900" indent="-342900" eaLnBrk="1" hangingPunct="1">
              <a:buClr>
                <a:schemeClr val="accent3"/>
              </a:buClr>
              <a:buFont typeface="Wingdings" panose="05000000000000000000" pitchFamily="2" charset="2"/>
              <a:buChar char="§"/>
            </a:pPr>
            <a:r>
              <a:rPr lang="tr-TR" b="0" dirty="0" smtClean="0"/>
              <a:t>Deneyimli kadroları</a:t>
            </a:r>
          </a:p>
          <a:p>
            <a:pPr marL="342900" indent="-342900" eaLnBrk="1" hangingPunct="1">
              <a:buClr>
                <a:schemeClr val="accent3"/>
              </a:buClr>
              <a:buFont typeface="Wingdings" panose="05000000000000000000" pitchFamily="2" charset="2"/>
              <a:buChar char="§"/>
            </a:pPr>
            <a:r>
              <a:rPr lang="tr-TR" b="0" dirty="0" err="1" smtClean="0"/>
              <a:t>Sektörel</a:t>
            </a:r>
            <a:r>
              <a:rPr lang="tr-TR" b="0" dirty="0" smtClean="0"/>
              <a:t> tecrübeleri</a:t>
            </a:r>
          </a:p>
          <a:p>
            <a:pPr marL="342900" indent="-342900" eaLnBrk="1" hangingPunct="1">
              <a:buClr>
                <a:schemeClr val="accent3"/>
              </a:buClr>
              <a:buFont typeface="Wingdings" panose="05000000000000000000" pitchFamily="2" charset="2"/>
              <a:buChar char="§"/>
            </a:pPr>
            <a:r>
              <a:rPr lang="tr-TR" b="0" dirty="0" smtClean="0"/>
              <a:t>Güçlü destek yapısı </a:t>
            </a:r>
          </a:p>
          <a:p>
            <a:pPr marL="342900" indent="-342900" eaLnBrk="1" hangingPunct="1">
              <a:buClr>
                <a:schemeClr val="accent3"/>
              </a:buClr>
              <a:buFont typeface="Wingdings" panose="05000000000000000000" pitchFamily="2" charset="2"/>
              <a:buChar char="§"/>
            </a:pPr>
            <a:endParaRPr lang="tr-TR" b="0" dirty="0" smtClean="0"/>
          </a:p>
          <a:p>
            <a:pPr marL="342900" indent="-342900">
              <a:buClr>
                <a:schemeClr val="accent3"/>
              </a:buClr>
              <a:buFont typeface="Wingdings" panose="05000000000000000000" pitchFamily="2" charset="2"/>
              <a:buChar char="§"/>
            </a:pPr>
            <a:r>
              <a:rPr lang="tr-TR" b="0" dirty="0" smtClean="0"/>
              <a:t>Nitelikli kaynak ve AR-GE</a:t>
            </a:r>
          </a:p>
          <a:p>
            <a:pPr marL="342900" indent="-342900">
              <a:buClr>
                <a:schemeClr val="accent3"/>
              </a:buClr>
              <a:buFont typeface="Wingdings" panose="05000000000000000000" pitchFamily="2" charset="2"/>
              <a:buChar char="§"/>
            </a:pPr>
            <a:r>
              <a:rPr lang="tr-TR" b="0" dirty="0" smtClean="0"/>
              <a:t>Veri </a:t>
            </a:r>
            <a:r>
              <a:rPr lang="tr-TR" b="0" dirty="0"/>
              <a:t>aktarım araçları</a:t>
            </a:r>
          </a:p>
          <a:p>
            <a:pPr marL="342900" indent="-342900">
              <a:buClr>
                <a:schemeClr val="accent3"/>
              </a:buClr>
              <a:buFont typeface="Wingdings" panose="05000000000000000000" pitchFamily="2" charset="2"/>
              <a:buChar char="§"/>
            </a:pPr>
            <a:r>
              <a:rPr lang="tr-TR" b="0" dirty="0"/>
              <a:t>Entegrasyon desteği</a:t>
            </a:r>
          </a:p>
          <a:p>
            <a:pPr marL="342900" indent="-342900">
              <a:buClr>
                <a:schemeClr val="accent3"/>
              </a:buClr>
              <a:buFont typeface="Wingdings" panose="05000000000000000000" pitchFamily="2" charset="2"/>
              <a:buChar char="§"/>
            </a:pPr>
            <a:r>
              <a:rPr lang="tr-TR" b="0" dirty="0"/>
              <a:t>Modüler kurgusu</a:t>
            </a:r>
          </a:p>
          <a:p>
            <a:pPr marL="342900" indent="-342900" eaLnBrk="1" hangingPunct="1">
              <a:buClr>
                <a:schemeClr val="accent3"/>
              </a:buClr>
              <a:buFont typeface="Wingdings" panose="05000000000000000000" pitchFamily="2" charset="2"/>
              <a:buChar char="§"/>
            </a:pPr>
            <a:endParaRPr lang="tr-TR" b="0"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797" y="4931539"/>
            <a:ext cx="964800" cy="964800"/>
          </a:xfrm>
          <a:prstGeom prst="rect">
            <a:avLst/>
          </a:prstGeom>
          <a:solidFill>
            <a:srgbClr val="300A1E"/>
          </a:solidFill>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8686" y="4931539"/>
            <a:ext cx="964800" cy="964800"/>
          </a:xfrm>
          <a:prstGeom prst="rect">
            <a:avLst/>
          </a:prstGeom>
          <a:solidFill>
            <a:srgbClr val="300A1E"/>
          </a:solidFill>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4465" y="4931539"/>
            <a:ext cx="964800" cy="964800"/>
          </a:xfrm>
          <a:prstGeom prst="rect">
            <a:avLst/>
          </a:prstGeom>
          <a:solidFill>
            <a:srgbClr val="300A1E"/>
          </a:solidFill>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36575" y="4931539"/>
            <a:ext cx="964800" cy="964800"/>
          </a:xfrm>
          <a:prstGeom prst="rect">
            <a:avLst/>
          </a:prstGeom>
          <a:solidFill>
            <a:srgbClr val="300A1E"/>
          </a:solidFill>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12355" y="4931175"/>
            <a:ext cx="964800" cy="964800"/>
          </a:xfrm>
          <a:prstGeom prst="rect">
            <a:avLst/>
          </a:prstGeom>
          <a:solidFill>
            <a:srgbClr val="300A1E"/>
          </a:solidFill>
        </p:spPr>
      </p:pic>
    </p:spTree>
    <p:extLst>
      <p:ext uri="{BB962C8B-B14F-4D97-AF65-F5344CB8AC3E}">
        <p14:creationId xmlns:p14="http://schemas.microsoft.com/office/powerpoint/2010/main" val="287300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Mix">
  <a:themeElements>
    <a:clrScheme name="Custom 13">
      <a:dk1>
        <a:sysClr val="windowText" lastClr="000000"/>
      </a:dk1>
      <a:lt1>
        <a:srgbClr val="FFFFFF"/>
      </a:lt1>
      <a:dk2>
        <a:srgbClr val="000000"/>
      </a:dk2>
      <a:lt2>
        <a:srgbClr val="F8F8F8"/>
      </a:lt2>
      <a:accent1>
        <a:srgbClr val="000000"/>
      </a:accent1>
      <a:accent2>
        <a:srgbClr val="FFFFFF"/>
      </a:accent2>
      <a:accent3>
        <a:srgbClr val="9E1D57"/>
      </a:accent3>
      <a:accent4>
        <a:srgbClr val="525252"/>
      </a:accent4>
      <a:accent5>
        <a:srgbClr val="161616"/>
      </a:accent5>
      <a:accent6>
        <a:srgbClr val="0C0C0C"/>
      </a:accent6>
      <a:hlink>
        <a:srgbClr val="5F5F5F"/>
      </a:hlink>
      <a:folHlink>
        <a:srgbClr val="919191"/>
      </a:folHlink>
    </a:clrScheme>
    <a:fontScheme name="Custom 3">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mser - Proje İlerleme Raporu.pptx" id="{131D7B03-E378-45C2-8967-928F3DEC8259}" vid="{C8D7C07B-EE6F-43B3-8F08-73747EDCA8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333</Words>
  <Application>Microsoft Office PowerPoint</Application>
  <PresentationFormat>Widescreen</PresentationFormat>
  <Paragraphs>106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Segoe UI</vt:lpstr>
      <vt:lpstr>Calibri</vt:lpstr>
      <vt:lpstr>Wingdings</vt:lpstr>
      <vt:lpstr>Arial</vt:lpstr>
      <vt:lpstr>Segoe UI Light</vt:lpstr>
      <vt:lpstr>Office Mix</vt:lpstr>
      <vt:lpstr>PowerPoint Presentation</vt:lpstr>
      <vt:lpstr>PowerPoint Presentation</vt:lpstr>
      <vt:lpstr>“Kalite bir tesadüf değil,         akıllı bir gayretin sonucudur”</vt:lpstr>
      <vt:lpstr>QDMS Nedir ?</vt:lpstr>
      <vt:lpstr>“Farkındalık Yaratın”</vt:lpstr>
      <vt:lpstr>QDMS Modülleri</vt:lpstr>
      <vt:lpstr>PowerPoint Presentation</vt:lpstr>
      <vt:lpstr>Neden QDMS ?</vt:lpstr>
      <vt:lpstr>Neden QDMS ?</vt:lpstr>
      <vt:lpstr>PowerPoint Presentation</vt:lpstr>
      <vt:lpstr>Nerede kullanılır ?</vt:lpstr>
      <vt:lpstr>Bazı Referanslarımız</vt:lpstr>
      <vt:lpstr>Kimler kullanıyor ?</vt:lpstr>
      <vt:lpstr>PowerPoint Presentation</vt:lpstr>
      <vt:lpstr>Bimser Çözüm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2015-03-03T17:39:52Z</dcterms:created>
  <dcterms:modified xsi:type="dcterms:W3CDTF">2016-11-20T22:03:31Z</dcterms:modified>
  <cp:version/>
</cp:coreProperties>
</file>